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81" r:id="rId6"/>
    <p:sldId id="268" r:id="rId7"/>
    <p:sldId id="269" r:id="rId8"/>
    <p:sldId id="271" r:id="rId9"/>
    <p:sldId id="273" r:id="rId10"/>
    <p:sldId id="272" r:id="rId11"/>
    <p:sldId id="262" r:id="rId12"/>
    <p:sldId id="263" r:id="rId13"/>
    <p:sldId id="274" r:id="rId14"/>
    <p:sldId id="265" r:id="rId15"/>
    <p:sldId id="275" r:id="rId16"/>
    <p:sldId id="277" r:id="rId17"/>
    <p:sldId id="276" r:id="rId18"/>
    <p:sldId id="278" r:id="rId19"/>
    <p:sldId id="279" r:id="rId20"/>
    <p:sldId id="282" r:id="rId21"/>
    <p:sldId id="267" r:id="rId22"/>
    <p:sldId id="280" r:id="rId23"/>
    <p:sldId id="283" r:id="rId24"/>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5" userDrawn="1">
          <p15:clr>
            <a:srgbClr val="A4A3A4"/>
          </p15:clr>
        </p15:guide>
        <p15:guide id="2" pos="2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BBEAB-3208-4EB7-BCD2-1A41DAF8BC8C}" v="6" dt="2021-11-19T22:36:21.8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794" y="96"/>
      </p:cViewPr>
      <p:guideLst>
        <p:guide orient="horz" pos="2225"/>
        <p:guide pos="27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okes" userId="e06bdfc9-f78e-4d47-bfdf-5eb50e978031" providerId="ADAL" clId="{283BBEAB-3208-4EB7-BCD2-1A41DAF8BC8C}"/>
    <pc:docChg chg="modSld">
      <pc:chgData name="Sarah Stokes" userId="e06bdfc9-f78e-4d47-bfdf-5eb50e978031" providerId="ADAL" clId="{283BBEAB-3208-4EB7-BCD2-1A41DAF8BC8C}" dt="2021-11-19T22:43:39.552" v="72" actId="1076"/>
      <pc:docMkLst>
        <pc:docMk/>
      </pc:docMkLst>
      <pc:sldChg chg="modSp mod">
        <pc:chgData name="Sarah Stokes" userId="e06bdfc9-f78e-4d47-bfdf-5eb50e978031" providerId="ADAL" clId="{283BBEAB-3208-4EB7-BCD2-1A41DAF8BC8C}" dt="2021-11-19T22:37:51.632" v="28" actId="1076"/>
        <pc:sldMkLst>
          <pc:docMk/>
          <pc:sldMk cId="0" sldId="262"/>
        </pc:sldMkLst>
        <pc:spChg chg="mod">
          <ac:chgData name="Sarah Stokes" userId="e06bdfc9-f78e-4d47-bfdf-5eb50e978031" providerId="ADAL" clId="{283BBEAB-3208-4EB7-BCD2-1A41DAF8BC8C}" dt="2021-11-19T22:37:41.332" v="25" actId="255"/>
          <ac:spMkLst>
            <pc:docMk/>
            <pc:sldMk cId="0" sldId="262"/>
            <ac:spMk id="2" creationId="{00000000-0000-0000-0000-000000000000}"/>
          </ac:spMkLst>
        </pc:spChg>
        <pc:spChg chg="mod">
          <ac:chgData name="Sarah Stokes" userId="e06bdfc9-f78e-4d47-bfdf-5eb50e978031" providerId="ADAL" clId="{283BBEAB-3208-4EB7-BCD2-1A41DAF8BC8C}" dt="2021-11-19T22:37:51.632" v="28" actId="1076"/>
          <ac:spMkLst>
            <pc:docMk/>
            <pc:sldMk cId="0" sldId="262"/>
            <ac:spMk id="3" creationId="{8825F893-7E72-4FB0-AAD8-272B2897973F}"/>
          </ac:spMkLst>
        </pc:spChg>
      </pc:sldChg>
      <pc:sldChg chg="modSp mod">
        <pc:chgData name="Sarah Stokes" userId="e06bdfc9-f78e-4d47-bfdf-5eb50e978031" providerId="ADAL" clId="{283BBEAB-3208-4EB7-BCD2-1A41DAF8BC8C}" dt="2021-11-19T22:38:25.082" v="33" actId="1076"/>
        <pc:sldMkLst>
          <pc:docMk/>
          <pc:sldMk cId="0" sldId="263"/>
        </pc:sldMkLst>
        <pc:spChg chg="mod">
          <ac:chgData name="Sarah Stokes" userId="e06bdfc9-f78e-4d47-bfdf-5eb50e978031" providerId="ADAL" clId="{283BBEAB-3208-4EB7-BCD2-1A41DAF8BC8C}" dt="2021-11-19T22:38:25.082" v="33" actId="1076"/>
          <ac:spMkLst>
            <pc:docMk/>
            <pc:sldMk cId="0" sldId="263"/>
            <ac:spMk id="2" creationId="{00000000-0000-0000-0000-000000000000}"/>
          </ac:spMkLst>
        </pc:spChg>
      </pc:sldChg>
      <pc:sldChg chg="modSp mod">
        <pc:chgData name="Sarah Stokes" userId="e06bdfc9-f78e-4d47-bfdf-5eb50e978031" providerId="ADAL" clId="{283BBEAB-3208-4EB7-BCD2-1A41DAF8BC8C}" dt="2021-11-19T22:40:25.618" v="52" actId="1076"/>
        <pc:sldMkLst>
          <pc:docMk/>
          <pc:sldMk cId="0" sldId="265"/>
        </pc:sldMkLst>
        <pc:spChg chg="mod">
          <ac:chgData name="Sarah Stokes" userId="e06bdfc9-f78e-4d47-bfdf-5eb50e978031" providerId="ADAL" clId="{283BBEAB-3208-4EB7-BCD2-1A41DAF8BC8C}" dt="2021-11-19T22:40:25.618" v="52" actId="1076"/>
          <ac:spMkLst>
            <pc:docMk/>
            <pc:sldMk cId="0" sldId="265"/>
            <ac:spMk id="2" creationId="{00000000-0000-0000-0000-000000000000}"/>
          </ac:spMkLst>
        </pc:spChg>
      </pc:sldChg>
      <pc:sldChg chg="modSp mod">
        <pc:chgData name="Sarah Stokes" userId="e06bdfc9-f78e-4d47-bfdf-5eb50e978031" providerId="ADAL" clId="{283BBEAB-3208-4EB7-BCD2-1A41DAF8BC8C}" dt="2021-11-19T22:43:06.462" v="69" actId="14100"/>
        <pc:sldMkLst>
          <pc:docMk/>
          <pc:sldMk cId="0" sldId="267"/>
        </pc:sldMkLst>
        <pc:picChg chg="mod">
          <ac:chgData name="Sarah Stokes" userId="e06bdfc9-f78e-4d47-bfdf-5eb50e978031" providerId="ADAL" clId="{283BBEAB-3208-4EB7-BCD2-1A41DAF8BC8C}" dt="2021-11-19T22:43:06.462" v="69" actId="14100"/>
          <ac:picMkLst>
            <pc:docMk/>
            <pc:sldMk cId="0" sldId="267"/>
            <ac:picMk id="4" creationId="{69427AB3-A4DD-4DF6-9BCA-AEDFE962C8BD}"/>
          </ac:picMkLst>
        </pc:picChg>
      </pc:sldChg>
      <pc:sldChg chg="modSp mod">
        <pc:chgData name="Sarah Stokes" userId="e06bdfc9-f78e-4d47-bfdf-5eb50e978031" providerId="ADAL" clId="{283BBEAB-3208-4EB7-BCD2-1A41DAF8BC8C}" dt="2021-11-19T22:43:39.552" v="72" actId="1076"/>
        <pc:sldMkLst>
          <pc:docMk/>
          <pc:sldMk cId="3204008891" sldId="268"/>
        </pc:sldMkLst>
        <pc:picChg chg="mod">
          <ac:chgData name="Sarah Stokes" userId="e06bdfc9-f78e-4d47-bfdf-5eb50e978031" providerId="ADAL" clId="{283BBEAB-3208-4EB7-BCD2-1A41DAF8BC8C}" dt="2021-11-19T22:43:39.552" v="72" actId="1076"/>
          <ac:picMkLst>
            <pc:docMk/>
            <pc:sldMk cId="3204008891" sldId="268"/>
            <ac:picMk id="2" creationId="{08BEAF77-3907-4842-ACC2-AA887516435E}"/>
          </ac:picMkLst>
        </pc:picChg>
      </pc:sldChg>
      <pc:sldChg chg="modSp mod">
        <pc:chgData name="Sarah Stokes" userId="e06bdfc9-f78e-4d47-bfdf-5eb50e978031" providerId="ADAL" clId="{283BBEAB-3208-4EB7-BCD2-1A41DAF8BC8C}" dt="2021-11-19T22:35:49.731" v="5" actId="14100"/>
        <pc:sldMkLst>
          <pc:docMk/>
          <pc:sldMk cId="1132459791" sldId="269"/>
        </pc:sldMkLst>
        <pc:graphicFrameChg chg="mod">
          <ac:chgData name="Sarah Stokes" userId="e06bdfc9-f78e-4d47-bfdf-5eb50e978031" providerId="ADAL" clId="{283BBEAB-3208-4EB7-BCD2-1A41DAF8BC8C}" dt="2021-11-19T22:35:49.731" v="5" actId="14100"/>
          <ac:graphicFrameMkLst>
            <pc:docMk/>
            <pc:sldMk cId="1132459791" sldId="269"/>
            <ac:graphicFrameMk id="3" creationId="{11EE3533-6A42-40D5-8FDD-CC66D63E0FD8}"/>
          </ac:graphicFrameMkLst>
        </pc:graphicFrameChg>
      </pc:sldChg>
      <pc:sldChg chg="modSp mod">
        <pc:chgData name="Sarah Stokes" userId="e06bdfc9-f78e-4d47-bfdf-5eb50e978031" providerId="ADAL" clId="{283BBEAB-3208-4EB7-BCD2-1A41DAF8BC8C}" dt="2021-11-19T22:36:31.859" v="14" actId="14100"/>
        <pc:sldMkLst>
          <pc:docMk/>
          <pc:sldMk cId="2314477496" sldId="271"/>
        </pc:sldMkLst>
        <pc:graphicFrameChg chg="mod">
          <ac:chgData name="Sarah Stokes" userId="e06bdfc9-f78e-4d47-bfdf-5eb50e978031" providerId="ADAL" clId="{283BBEAB-3208-4EB7-BCD2-1A41DAF8BC8C}" dt="2021-11-19T22:36:31.859" v="14" actId="14100"/>
          <ac:graphicFrameMkLst>
            <pc:docMk/>
            <pc:sldMk cId="2314477496" sldId="271"/>
            <ac:graphicFrameMk id="4" creationId="{00000000-0008-0000-0000-000002000000}"/>
          </ac:graphicFrameMkLst>
        </pc:graphicFrameChg>
      </pc:sldChg>
      <pc:sldChg chg="modSp mod">
        <pc:chgData name="Sarah Stokes" userId="e06bdfc9-f78e-4d47-bfdf-5eb50e978031" providerId="ADAL" clId="{283BBEAB-3208-4EB7-BCD2-1A41DAF8BC8C}" dt="2021-11-19T22:37:09.414" v="19" actId="14100"/>
        <pc:sldMkLst>
          <pc:docMk/>
          <pc:sldMk cId="3254295597" sldId="272"/>
        </pc:sldMkLst>
        <pc:graphicFrameChg chg="mod">
          <ac:chgData name="Sarah Stokes" userId="e06bdfc9-f78e-4d47-bfdf-5eb50e978031" providerId="ADAL" clId="{283BBEAB-3208-4EB7-BCD2-1A41DAF8BC8C}" dt="2021-11-19T22:37:09.414" v="19" actId="14100"/>
          <ac:graphicFrameMkLst>
            <pc:docMk/>
            <pc:sldMk cId="3254295597" sldId="272"/>
            <ac:graphicFrameMk id="3" creationId="{00000000-0008-0000-0000-00000B000000}"/>
          </ac:graphicFrameMkLst>
        </pc:graphicFrameChg>
      </pc:sldChg>
      <pc:sldChg chg="modSp mod">
        <pc:chgData name="Sarah Stokes" userId="e06bdfc9-f78e-4d47-bfdf-5eb50e978031" providerId="ADAL" clId="{283BBEAB-3208-4EB7-BCD2-1A41DAF8BC8C}" dt="2021-11-19T22:36:54.576" v="17" actId="14100"/>
        <pc:sldMkLst>
          <pc:docMk/>
          <pc:sldMk cId="80225141" sldId="273"/>
        </pc:sldMkLst>
        <pc:picChg chg="mod">
          <ac:chgData name="Sarah Stokes" userId="e06bdfc9-f78e-4d47-bfdf-5eb50e978031" providerId="ADAL" clId="{283BBEAB-3208-4EB7-BCD2-1A41DAF8BC8C}" dt="2021-11-19T22:36:54.576" v="17" actId="14100"/>
          <ac:picMkLst>
            <pc:docMk/>
            <pc:sldMk cId="80225141" sldId="273"/>
            <ac:picMk id="2" creationId="{6B380E68-DEE2-4FFC-AFA9-38D7AA0FECBA}"/>
          </ac:picMkLst>
        </pc:picChg>
      </pc:sldChg>
      <pc:sldChg chg="modSp mod">
        <pc:chgData name="Sarah Stokes" userId="e06bdfc9-f78e-4d47-bfdf-5eb50e978031" providerId="ADAL" clId="{283BBEAB-3208-4EB7-BCD2-1A41DAF8BC8C}" dt="2021-11-19T22:40:02.010" v="48" actId="1076"/>
        <pc:sldMkLst>
          <pc:docMk/>
          <pc:sldMk cId="609662208" sldId="274"/>
        </pc:sldMkLst>
        <pc:spChg chg="mod">
          <ac:chgData name="Sarah Stokes" userId="e06bdfc9-f78e-4d47-bfdf-5eb50e978031" providerId="ADAL" clId="{283BBEAB-3208-4EB7-BCD2-1A41DAF8BC8C}" dt="2021-11-19T22:40:02.010" v="48" actId="1076"/>
          <ac:spMkLst>
            <pc:docMk/>
            <pc:sldMk cId="609662208" sldId="274"/>
            <ac:spMk id="3" creationId="{BCC21965-05CB-4C41-9B5A-7AF3B255D382}"/>
          </ac:spMkLst>
        </pc:spChg>
      </pc:sldChg>
      <pc:sldChg chg="modSp mod">
        <pc:chgData name="Sarah Stokes" userId="e06bdfc9-f78e-4d47-bfdf-5eb50e978031" providerId="ADAL" clId="{283BBEAB-3208-4EB7-BCD2-1A41DAF8BC8C}" dt="2021-11-19T22:41:10.082" v="57" actId="14100"/>
        <pc:sldMkLst>
          <pc:docMk/>
          <pc:sldMk cId="4273559955" sldId="275"/>
        </pc:sldMkLst>
        <pc:spChg chg="mod">
          <ac:chgData name="Sarah Stokes" userId="e06bdfc9-f78e-4d47-bfdf-5eb50e978031" providerId="ADAL" clId="{283BBEAB-3208-4EB7-BCD2-1A41DAF8BC8C}" dt="2021-11-19T22:40:53.882" v="54" actId="1076"/>
          <ac:spMkLst>
            <pc:docMk/>
            <pc:sldMk cId="4273559955" sldId="275"/>
            <ac:spMk id="3" creationId="{CD5AF723-D7EC-4F17-B887-E2912B6012CC}"/>
          </ac:spMkLst>
        </pc:spChg>
        <pc:spChg chg="mod">
          <ac:chgData name="Sarah Stokes" userId="e06bdfc9-f78e-4d47-bfdf-5eb50e978031" providerId="ADAL" clId="{283BBEAB-3208-4EB7-BCD2-1A41DAF8BC8C}" dt="2021-11-19T22:41:10.082" v="57" actId="14100"/>
          <ac:spMkLst>
            <pc:docMk/>
            <pc:sldMk cId="4273559955" sldId="275"/>
            <ac:spMk id="4" creationId="{B986ACA5-B1F6-4879-893B-244BB7D53C31}"/>
          </ac:spMkLst>
        </pc:spChg>
      </pc:sldChg>
      <pc:sldChg chg="modSp mod">
        <pc:chgData name="Sarah Stokes" userId="e06bdfc9-f78e-4d47-bfdf-5eb50e978031" providerId="ADAL" clId="{283BBEAB-3208-4EB7-BCD2-1A41DAF8BC8C}" dt="2021-11-19T22:41:59.895" v="61" actId="1076"/>
        <pc:sldMkLst>
          <pc:docMk/>
          <pc:sldMk cId="1975942164" sldId="276"/>
        </pc:sldMkLst>
        <pc:spChg chg="mod">
          <ac:chgData name="Sarah Stokes" userId="e06bdfc9-f78e-4d47-bfdf-5eb50e978031" providerId="ADAL" clId="{283BBEAB-3208-4EB7-BCD2-1A41DAF8BC8C}" dt="2021-11-19T22:41:59.895" v="61" actId="1076"/>
          <ac:spMkLst>
            <pc:docMk/>
            <pc:sldMk cId="1975942164" sldId="276"/>
            <ac:spMk id="2" creationId="{C82D0D27-6C6C-4344-BC47-DEA16F482572}"/>
          </ac:spMkLst>
        </pc:spChg>
        <pc:spChg chg="mod">
          <ac:chgData name="Sarah Stokes" userId="e06bdfc9-f78e-4d47-bfdf-5eb50e978031" providerId="ADAL" clId="{283BBEAB-3208-4EB7-BCD2-1A41DAF8BC8C}" dt="2021-11-19T22:41:49.571" v="59" actId="1076"/>
          <ac:spMkLst>
            <pc:docMk/>
            <pc:sldMk cId="1975942164" sldId="276"/>
            <ac:spMk id="3" creationId="{59B40B11-34F8-40A2-A173-D87F62A4D22B}"/>
          </ac:spMkLst>
        </pc:spChg>
      </pc:sldChg>
      <pc:sldChg chg="modSp mod">
        <pc:chgData name="Sarah Stokes" userId="e06bdfc9-f78e-4d47-bfdf-5eb50e978031" providerId="ADAL" clId="{283BBEAB-3208-4EB7-BCD2-1A41DAF8BC8C}" dt="2021-11-19T22:41:40.900" v="58" actId="255"/>
        <pc:sldMkLst>
          <pc:docMk/>
          <pc:sldMk cId="2517469096" sldId="277"/>
        </pc:sldMkLst>
        <pc:spChg chg="mod">
          <ac:chgData name="Sarah Stokes" userId="e06bdfc9-f78e-4d47-bfdf-5eb50e978031" providerId="ADAL" clId="{283BBEAB-3208-4EB7-BCD2-1A41DAF8BC8C}" dt="2021-11-19T22:41:40.900" v="58" actId="255"/>
          <ac:spMkLst>
            <pc:docMk/>
            <pc:sldMk cId="2517469096" sldId="277"/>
            <ac:spMk id="2" creationId="{AAEBFDBB-B130-4747-B842-08BB60AB2985}"/>
          </ac:spMkLst>
        </pc:spChg>
      </pc:sldChg>
      <pc:sldChg chg="modSp mod">
        <pc:chgData name="Sarah Stokes" userId="e06bdfc9-f78e-4d47-bfdf-5eb50e978031" providerId="ADAL" clId="{283BBEAB-3208-4EB7-BCD2-1A41DAF8BC8C}" dt="2021-11-19T22:42:21.801" v="63" actId="1076"/>
        <pc:sldMkLst>
          <pc:docMk/>
          <pc:sldMk cId="1475458647" sldId="278"/>
        </pc:sldMkLst>
        <pc:spChg chg="mod">
          <ac:chgData name="Sarah Stokes" userId="e06bdfc9-f78e-4d47-bfdf-5eb50e978031" providerId="ADAL" clId="{283BBEAB-3208-4EB7-BCD2-1A41DAF8BC8C}" dt="2021-11-19T22:42:09.254" v="62" actId="255"/>
          <ac:spMkLst>
            <pc:docMk/>
            <pc:sldMk cId="1475458647" sldId="278"/>
            <ac:spMk id="2" creationId="{1D0D6A1A-631B-45C7-8BDE-C620691AD7E2}"/>
          </ac:spMkLst>
        </pc:spChg>
        <pc:spChg chg="mod">
          <ac:chgData name="Sarah Stokes" userId="e06bdfc9-f78e-4d47-bfdf-5eb50e978031" providerId="ADAL" clId="{283BBEAB-3208-4EB7-BCD2-1A41DAF8BC8C}" dt="2021-11-19T22:42:21.801" v="63" actId="1076"/>
          <ac:spMkLst>
            <pc:docMk/>
            <pc:sldMk cId="1475458647" sldId="278"/>
            <ac:spMk id="3" creationId="{B0F4B665-943A-4BD2-BA6A-B4043FC611FB}"/>
          </ac:spMkLst>
        </pc:spChg>
      </pc:sldChg>
      <pc:sldChg chg="modSp mod">
        <pc:chgData name="Sarah Stokes" userId="e06bdfc9-f78e-4d47-bfdf-5eb50e978031" providerId="ADAL" clId="{283BBEAB-3208-4EB7-BCD2-1A41DAF8BC8C}" dt="2021-11-19T22:42:53.922" v="68" actId="1076"/>
        <pc:sldMkLst>
          <pc:docMk/>
          <pc:sldMk cId="3470353760" sldId="279"/>
        </pc:sldMkLst>
        <pc:spChg chg="mod">
          <ac:chgData name="Sarah Stokes" userId="e06bdfc9-f78e-4d47-bfdf-5eb50e978031" providerId="ADAL" clId="{283BBEAB-3208-4EB7-BCD2-1A41DAF8BC8C}" dt="2021-11-19T22:42:48.824" v="67" actId="1076"/>
          <ac:spMkLst>
            <pc:docMk/>
            <pc:sldMk cId="3470353760" sldId="279"/>
            <ac:spMk id="2" creationId="{56BAEFC4-ED49-4D86-B29D-BDBF67591381}"/>
          </ac:spMkLst>
        </pc:spChg>
        <pc:spChg chg="mod">
          <ac:chgData name="Sarah Stokes" userId="e06bdfc9-f78e-4d47-bfdf-5eb50e978031" providerId="ADAL" clId="{283BBEAB-3208-4EB7-BCD2-1A41DAF8BC8C}" dt="2021-11-19T22:42:53.922" v="68" actId="1076"/>
          <ac:spMkLst>
            <pc:docMk/>
            <pc:sldMk cId="3470353760" sldId="279"/>
            <ac:spMk id="3" creationId="{AB1029B2-43E1-4063-A3AF-332D5164F4C4}"/>
          </ac:spMkLst>
        </pc:spChg>
      </pc:sldChg>
      <pc:sldChg chg="modSp mod">
        <pc:chgData name="Sarah Stokes" userId="e06bdfc9-f78e-4d47-bfdf-5eb50e978031" providerId="ADAL" clId="{283BBEAB-3208-4EB7-BCD2-1A41DAF8BC8C}" dt="2021-11-19T22:43:16.413" v="71" actId="14100"/>
        <pc:sldMkLst>
          <pc:docMk/>
          <pc:sldMk cId="3490132236" sldId="280"/>
        </pc:sldMkLst>
        <pc:picChg chg="mod">
          <ac:chgData name="Sarah Stokes" userId="e06bdfc9-f78e-4d47-bfdf-5eb50e978031" providerId="ADAL" clId="{283BBEAB-3208-4EB7-BCD2-1A41DAF8BC8C}" dt="2021-11-19T22:43:16.413" v="71" actId="14100"/>
          <ac:picMkLst>
            <pc:docMk/>
            <pc:sldMk cId="3490132236" sldId="280"/>
            <ac:picMk id="3" creationId="{9536F6F5-E3E7-45C1-A4EA-657C1CF464B5}"/>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actloffice.sharepoint.com/Membership/HistorialFigures/Inducted_%20Female_Ethnicity/EthnicityByInduction_2008-202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actloffice.sharepoint.com/Membership/HistorialFigures/2014Retreat%20Reports/EthnicBreakdown_2014_2018_20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actloffice.sharepoint.com/Membership/HistorialFigures/Inducted_%20Female_Ethnicity/Female_Inducted_Since20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3600" b="1" i="0" u="none" strike="noStrike" baseline="0" dirty="0">
                <a:solidFill>
                  <a:srgbClr val="000000"/>
                </a:solidFill>
                <a:latin typeface="Calibri"/>
                <a:cs typeface="Calibri"/>
              </a:rPr>
              <a:t>Ethnicity of Inductees By Calendar Year</a:t>
            </a:r>
          </a:p>
          <a:p>
            <a:pPr>
              <a:defRPr sz="1000" b="0" i="0" u="none" strike="noStrike" baseline="0">
                <a:solidFill>
                  <a:srgbClr val="000000"/>
                </a:solidFill>
                <a:latin typeface="Calibri"/>
                <a:ea typeface="Calibri"/>
                <a:cs typeface="Calibri"/>
              </a:defRPr>
            </a:pPr>
            <a:r>
              <a:rPr lang="en-US" sz="2800" b="1" i="0" u="none" strike="noStrike" baseline="0" dirty="0">
                <a:solidFill>
                  <a:srgbClr val="000000"/>
                </a:solidFill>
                <a:latin typeface="Calibri"/>
                <a:cs typeface="Calibri"/>
              </a:rPr>
              <a:t>2008 through 2021</a:t>
            </a:r>
          </a:p>
        </c:rich>
      </c:tx>
      <c:overlay val="0"/>
    </c:title>
    <c:autoTitleDeleted val="0"/>
    <c:plotArea>
      <c:layout>
        <c:manualLayout>
          <c:layoutTarget val="inner"/>
          <c:xMode val="edge"/>
          <c:yMode val="edge"/>
          <c:x val="7.8666338582677187E-3"/>
          <c:y val="0.13238398084854777"/>
          <c:w val="0.80985830872703413"/>
          <c:h val="0.82068702950592709"/>
        </c:manualLayout>
      </c:layout>
      <c:barChart>
        <c:barDir val="col"/>
        <c:grouping val="clustered"/>
        <c:varyColors val="0"/>
        <c:ser>
          <c:idx val="1"/>
          <c:order val="0"/>
          <c:tx>
            <c:strRef>
              <c:f>Sheet1!$B$3</c:f>
              <c:strCache>
                <c:ptCount val="1"/>
                <c:pt idx="0">
                  <c:v>Asian</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Sheet1!$C$2:$P$2</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Sheet1!$C$3:$P$3</c:f>
              <c:numCache>
                <c:formatCode>General</c:formatCode>
                <c:ptCount val="14"/>
                <c:pt idx="7">
                  <c:v>2</c:v>
                </c:pt>
                <c:pt idx="8">
                  <c:v>4</c:v>
                </c:pt>
                <c:pt idx="10">
                  <c:v>2</c:v>
                </c:pt>
                <c:pt idx="11">
                  <c:v>2</c:v>
                </c:pt>
                <c:pt idx="12">
                  <c:v>6</c:v>
                </c:pt>
                <c:pt idx="13">
                  <c:v>1</c:v>
                </c:pt>
              </c:numCache>
            </c:numRef>
          </c:val>
          <c:extLst>
            <c:ext xmlns:c16="http://schemas.microsoft.com/office/drawing/2014/chart" uri="{C3380CC4-5D6E-409C-BE32-E72D297353CC}">
              <c16:uniqueId val="{00000000-9992-4053-ADDF-E568F38D1342}"/>
            </c:ext>
          </c:extLst>
        </c:ser>
        <c:ser>
          <c:idx val="2"/>
          <c:order val="1"/>
          <c:tx>
            <c:strRef>
              <c:f>Sheet1!$B$4</c:f>
              <c:strCache>
                <c:ptCount val="1"/>
                <c:pt idx="0">
                  <c:v>African American</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Sheet1!$C$2:$P$2</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Sheet1!$C$4:$P$4</c:f>
              <c:numCache>
                <c:formatCode>General</c:formatCode>
                <c:ptCount val="14"/>
                <c:pt idx="0">
                  <c:v>2</c:v>
                </c:pt>
                <c:pt idx="1">
                  <c:v>1</c:v>
                </c:pt>
                <c:pt idx="2">
                  <c:v>2</c:v>
                </c:pt>
                <c:pt idx="3">
                  <c:v>4</c:v>
                </c:pt>
                <c:pt idx="4">
                  <c:v>2</c:v>
                </c:pt>
                <c:pt idx="5">
                  <c:v>2</c:v>
                </c:pt>
                <c:pt idx="6">
                  <c:v>3</c:v>
                </c:pt>
                <c:pt idx="8">
                  <c:v>2</c:v>
                </c:pt>
                <c:pt idx="9">
                  <c:v>2</c:v>
                </c:pt>
                <c:pt idx="10">
                  <c:v>9</c:v>
                </c:pt>
                <c:pt idx="11">
                  <c:v>10</c:v>
                </c:pt>
                <c:pt idx="12">
                  <c:v>13</c:v>
                </c:pt>
                <c:pt idx="13">
                  <c:v>6</c:v>
                </c:pt>
              </c:numCache>
            </c:numRef>
          </c:val>
          <c:extLst>
            <c:ext xmlns:c16="http://schemas.microsoft.com/office/drawing/2014/chart" uri="{C3380CC4-5D6E-409C-BE32-E72D297353CC}">
              <c16:uniqueId val="{00000001-9992-4053-ADDF-E568F38D1342}"/>
            </c:ext>
          </c:extLst>
        </c:ser>
        <c:ser>
          <c:idx val="3"/>
          <c:order val="2"/>
          <c:tx>
            <c:strRef>
              <c:f>Sheet1!$B$5</c:f>
              <c:strCache>
                <c:ptCount val="1"/>
                <c:pt idx="0">
                  <c:v>American Indian</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Sheet1!$C$2:$P$2</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Sheet1!$C$5:$P$5</c:f>
              <c:numCache>
                <c:formatCode>General</c:formatCode>
                <c:ptCount val="14"/>
                <c:pt idx="3">
                  <c:v>1</c:v>
                </c:pt>
                <c:pt idx="5">
                  <c:v>1</c:v>
                </c:pt>
                <c:pt idx="7">
                  <c:v>1</c:v>
                </c:pt>
                <c:pt idx="8">
                  <c:v>1</c:v>
                </c:pt>
                <c:pt idx="10">
                  <c:v>3</c:v>
                </c:pt>
                <c:pt idx="11">
                  <c:v>1</c:v>
                </c:pt>
                <c:pt idx="12">
                  <c:v>2</c:v>
                </c:pt>
              </c:numCache>
            </c:numRef>
          </c:val>
          <c:extLst>
            <c:ext xmlns:c16="http://schemas.microsoft.com/office/drawing/2014/chart" uri="{C3380CC4-5D6E-409C-BE32-E72D297353CC}">
              <c16:uniqueId val="{00000002-9992-4053-ADDF-E568F38D1342}"/>
            </c:ext>
          </c:extLst>
        </c:ser>
        <c:ser>
          <c:idx val="4"/>
          <c:order val="3"/>
          <c:tx>
            <c:strRef>
              <c:f>Sheet1!$B$6</c:f>
              <c:strCache>
                <c:ptCount val="1"/>
                <c:pt idx="0">
                  <c:v>Hispanic</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Sheet1!$C$2:$P$2</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Sheet1!$C$6:$P$6</c:f>
              <c:numCache>
                <c:formatCode>General</c:formatCode>
                <c:ptCount val="14"/>
                <c:pt idx="0">
                  <c:v>2</c:v>
                </c:pt>
                <c:pt idx="1">
                  <c:v>4</c:v>
                </c:pt>
                <c:pt idx="3">
                  <c:v>3</c:v>
                </c:pt>
                <c:pt idx="4">
                  <c:v>1</c:v>
                </c:pt>
                <c:pt idx="5">
                  <c:v>1</c:v>
                </c:pt>
                <c:pt idx="6">
                  <c:v>1</c:v>
                </c:pt>
                <c:pt idx="7">
                  <c:v>5</c:v>
                </c:pt>
                <c:pt idx="8">
                  <c:v>4</c:v>
                </c:pt>
                <c:pt idx="9">
                  <c:v>3</c:v>
                </c:pt>
                <c:pt idx="10">
                  <c:v>4</c:v>
                </c:pt>
                <c:pt idx="12">
                  <c:v>2</c:v>
                </c:pt>
                <c:pt idx="13">
                  <c:v>2</c:v>
                </c:pt>
              </c:numCache>
            </c:numRef>
          </c:val>
          <c:extLst>
            <c:ext xmlns:c16="http://schemas.microsoft.com/office/drawing/2014/chart" uri="{C3380CC4-5D6E-409C-BE32-E72D297353CC}">
              <c16:uniqueId val="{00000003-9992-4053-ADDF-E568F38D1342}"/>
            </c:ext>
          </c:extLst>
        </c:ser>
        <c:ser>
          <c:idx val="0"/>
          <c:order val="4"/>
          <c:tx>
            <c:strRef>
              <c:f>Sheet1!$B$7</c:f>
              <c:strCache>
                <c:ptCount val="1"/>
                <c:pt idx="0">
                  <c:v>Middle Eastern</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Sheet1!$C$2:$P$2</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Sheet1!$C$7:$P$7</c:f>
              <c:numCache>
                <c:formatCode>General</c:formatCode>
                <c:ptCount val="14"/>
                <c:pt idx="12">
                  <c:v>1</c:v>
                </c:pt>
                <c:pt idx="13">
                  <c:v>2</c:v>
                </c:pt>
              </c:numCache>
            </c:numRef>
          </c:val>
          <c:extLst>
            <c:ext xmlns:c16="http://schemas.microsoft.com/office/drawing/2014/chart" uri="{C3380CC4-5D6E-409C-BE32-E72D297353CC}">
              <c16:uniqueId val="{00000004-9992-4053-ADDF-E568F38D1342}"/>
            </c:ext>
          </c:extLst>
        </c:ser>
        <c:dLbls>
          <c:showLegendKey val="0"/>
          <c:showVal val="0"/>
          <c:showCatName val="0"/>
          <c:showSerName val="0"/>
          <c:showPercent val="0"/>
          <c:showBubbleSize val="0"/>
        </c:dLbls>
        <c:gapWidth val="150"/>
        <c:axId val="385359240"/>
        <c:axId val="1"/>
      </c:barChart>
      <c:catAx>
        <c:axId val="385359240"/>
        <c:scaling>
          <c:orientation val="minMax"/>
        </c:scaling>
        <c:delete val="0"/>
        <c:axPos val="b"/>
        <c:numFmt formatCode="General" sourceLinked="0"/>
        <c:majorTickMark val="out"/>
        <c:minorTickMark val="none"/>
        <c:tickLblPos val="nextTo"/>
        <c:txPr>
          <a:bodyPr rot="0" vert="horz"/>
          <a:lstStyle/>
          <a:p>
            <a:pPr>
              <a:defRPr sz="13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385359240"/>
        <c:crosses val="autoZero"/>
        <c:crossBetween val="between"/>
      </c:valAx>
    </c:plotArea>
    <c:legend>
      <c:legendPos val="r"/>
      <c:layout>
        <c:manualLayout>
          <c:xMode val="edge"/>
          <c:yMode val="edge"/>
          <c:x val="0.81689092215428372"/>
          <c:y val="0.18652849740932642"/>
          <c:w val="0.15048874261811024"/>
          <c:h val="0.23036154134579331"/>
        </c:manualLayout>
      </c:layout>
      <c:overlay val="0"/>
      <c:txPr>
        <a:bodyPr/>
        <a:lstStyle/>
        <a:p>
          <a:pPr>
            <a:defRPr sz="13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aseline="0" dirty="0"/>
              <a:t>Ethnic Breakdown of Fellow Population</a:t>
            </a:r>
          </a:p>
          <a:p>
            <a:pPr>
              <a:defRPr/>
            </a:pPr>
            <a:r>
              <a:rPr lang="en-US" dirty="0"/>
              <a:t>2014 - 2018 - 2021</a:t>
            </a:r>
          </a:p>
        </c:rich>
      </c:tx>
      <c:overlay val="0"/>
    </c:title>
    <c:autoTitleDeleted val="0"/>
    <c:plotArea>
      <c:layout>
        <c:manualLayout>
          <c:layoutTarget val="inner"/>
          <c:xMode val="edge"/>
          <c:yMode val="edge"/>
          <c:x val="2.2900763358778626E-2"/>
          <c:y val="0.16208333333333333"/>
          <c:w val="0.87720913225541464"/>
          <c:h val="0.72849518810148728"/>
        </c:manualLayout>
      </c:layout>
      <c:barChart>
        <c:barDir val="col"/>
        <c:grouping val="clustered"/>
        <c:varyColors val="0"/>
        <c:ser>
          <c:idx val="0"/>
          <c:order val="0"/>
          <c:tx>
            <c:v>2014</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Sheet1!$B$3:$B$8</c:f>
              <c:strCache>
                <c:ptCount val="6"/>
                <c:pt idx="0">
                  <c:v>Asian</c:v>
                </c:pt>
                <c:pt idx="1">
                  <c:v>African American</c:v>
                </c:pt>
                <c:pt idx="2">
                  <c:v>American Indian</c:v>
                </c:pt>
                <c:pt idx="3">
                  <c:v>Hispanic</c:v>
                </c:pt>
                <c:pt idx="4">
                  <c:v>Middle Eastern</c:v>
                </c:pt>
                <c:pt idx="5">
                  <c:v>Multi Racial</c:v>
                </c:pt>
              </c:strCache>
            </c:strRef>
          </c:cat>
          <c:val>
            <c:numRef>
              <c:f>Sheet1!$C$3:$C$8</c:f>
              <c:numCache>
                <c:formatCode>General</c:formatCode>
                <c:ptCount val="6"/>
                <c:pt idx="0">
                  <c:v>6</c:v>
                </c:pt>
                <c:pt idx="1">
                  <c:v>56</c:v>
                </c:pt>
                <c:pt idx="2">
                  <c:v>13</c:v>
                </c:pt>
                <c:pt idx="3">
                  <c:v>31</c:v>
                </c:pt>
              </c:numCache>
            </c:numRef>
          </c:val>
          <c:extLst>
            <c:ext xmlns:c16="http://schemas.microsoft.com/office/drawing/2014/chart" uri="{C3380CC4-5D6E-409C-BE32-E72D297353CC}">
              <c16:uniqueId val="{00000000-81C5-424A-9AEF-15FF46AE083A}"/>
            </c:ext>
          </c:extLst>
        </c:ser>
        <c:ser>
          <c:idx val="1"/>
          <c:order val="1"/>
          <c:tx>
            <c:v>2018</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Sheet1!$B$3:$B$8</c:f>
              <c:strCache>
                <c:ptCount val="6"/>
                <c:pt idx="0">
                  <c:v>Asian</c:v>
                </c:pt>
                <c:pt idx="1">
                  <c:v>African American</c:v>
                </c:pt>
                <c:pt idx="2">
                  <c:v>American Indian</c:v>
                </c:pt>
                <c:pt idx="3">
                  <c:v>Hispanic</c:v>
                </c:pt>
                <c:pt idx="4">
                  <c:v>Middle Eastern</c:v>
                </c:pt>
                <c:pt idx="5">
                  <c:v>Multi Racial</c:v>
                </c:pt>
              </c:strCache>
            </c:strRef>
          </c:cat>
          <c:val>
            <c:numRef>
              <c:f>Sheet1!$D$3:$D$8</c:f>
              <c:numCache>
                <c:formatCode>General</c:formatCode>
                <c:ptCount val="6"/>
                <c:pt idx="0">
                  <c:v>17</c:v>
                </c:pt>
                <c:pt idx="1">
                  <c:v>65</c:v>
                </c:pt>
                <c:pt idx="2">
                  <c:v>11</c:v>
                </c:pt>
                <c:pt idx="3">
                  <c:v>46</c:v>
                </c:pt>
              </c:numCache>
            </c:numRef>
          </c:val>
          <c:extLst>
            <c:ext xmlns:c16="http://schemas.microsoft.com/office/drawing/2014/chart" uri="{C3380CC4-5D6E-409C-BE32-E72D297353CC}">
              <c16:uniqueId val="{00000001-81C5-424A-9AEF-15FF46AE083A}"/>
            </c:ext>
          </c:extLst>
        </c:ser>
        <c:ser>
          <c:idx val="2"/>
          <c:order val="2"/>
          <c:tx>
            <c:v>2021</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Sheet1!$B$3:$B$8</c:f>
              <c:strCache>
                <c:ptCount val="6"/>
                <c:pt idx="0">
                  <c:v>Asian</c:v>
                </c:pt>
                <c:pt idx="1">
                  <c:v>African American</c:v>
                </c:pt>
                <c:pt idx="2">
                  <c:v>American Indian</c:v>
                </c:pt>
                <c:pt idx="3">
                  <c:v>Hispanic</c:v>
                </c:pt>
                <c:pt idx="4">
                  <c:v>Middle Eastern</c:v>
                </c:pt>
                <c:pt idx="5">
                  <c:v>Multi Racial</c:v>
                </c:pt>
              </c:strCache>
            </c:strRef>
          </c:cat>
          <c:val>
            <c:numRef>
              <c:f>Sheet1!$E$3:$E$8</c:f>
              <c:numCache>
                <c:formatCode>General</c:formatCode>
                <c:ptCount val="6"/>
                <c:pt idx="0">
                  <c:v>23</c:v>
                </c:pt>
                <c:pt idx="1">
                  <c:v>93</c:v>
                </c:pt>
                <c:pt idx="2">
                  <c:v>13</c:v>
                </c:pt>
                <c:pt idx="3">
                  <c:v>39</c:v>
                </c:pt>
                <c:pt idx="4">
                  <c:v>4</c:v>
                </c:pt>
                <c:pt idx="5">
                  <c:v>1</c:v>
                </c:pt>
              </c:numCache>
            </c:numRef>
          </c:val>
          <c:extLst>
            <c:ext xmlns:c16="http://schemas.microsoft.com/office/drawing/2014/chart" uri="{C3380CC4-5D6E-409C-BE32-E72D297353CC}">
              <c16:uniqueId val="{00000002-81C5-424A-9AEF-15FF46AE083A}"/>
            </c:ext>
          </c:extLst>
        </c:ser>
        <c:dLbls>
          <c:dLblPos val="outEnd"/>
          <c:showLegendKey val="0"/>
          <c:showVal val="1"/>
          <c:showCatName val="0"/>
          <c:showSerName val="0"/>
          <c:showPercent val="0"/>
          <c:showBubbleSize val="0"/>
        </c:dLbls>
        <c:gapWidth val="150"/>
        <c:axId val="59099392"/>
        <c:axId val="59101184"/>
        <c:extLst/>
      </c:barChart>
      <c:catAx>
        <c:axId val="59099392"/>
        <c:scaling>
          <c:orientation val="minMax"/>
        </c:scaling>
        <c:delete val="0"/>
        <c:axPos val="b"/>
        <c:numFmt formatCode="General" sourceLinked="0"/>
        <c:majorTickMark val="out"/>
        <c:minorTickMark val="none"/>
        <c:tickLblPos val="nextTo"/>
        <c:crossAx val="59101184"/>
        <c:crosses val="autoZero"/>
        <c:auto val="1"/>
        <c:lblAlgn val="ctr"/>
        <c:lblOffset val="100"/>
        <c:noMultiLvlLbl val="0"/>
      </c:catAx>
      <c:valAx>
        <c:axId val="59101184"/>
        <c:scaling>
          <c:orientation val="minMax"/>
        </c:scaling>
        <c:delete val="1"/>
        <c:axPos val="l"/>
        <c:numFmt formatCode="General" sourceLinked="1"/>
        <c:majorTickMark val="out"/>
        <c:minorTickMark val="none"/>
        <c:tickLblPos val="nextTo"/>
        <c:crossAx val="59099392"/>
        <c:crosses val="autoZero"/>
        <c:crossBetween val="between"/>
      </c:valAx>
    </c:plotArea>
    <c:legend>
      <c:legendPos val="r"/>
      <c:layout>
        <c:manualLayout>
          <c:xMode val="edge"/>
          <c:yMode val="edge"/>
          <c:x val="0.82383592795175398"/>
          <c:y val="0.14684041447944007"/>
          <c:w val="0.14463174450521926"/>
          <c:h val="0.32435955271216099"/>
        </c:manualLayout>
      </c:layout>
      <c:overlay val="0"/>
    </c:legend>
    <c:plotVisOnly val="1"/>
    <c:dispBlanksAs val="gap"/>
    <c:showDLblsOverMax val="0"/>
  </c:chart>
  <c:txPr>
    <a:bodyPr/>
    <a:lstStyle/>
    <a:p>
      <a:pPr>
        <a:defRPr sz="20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800" dirty="0"/>
              <a:t>Females Inducted by Year</a:t>
            </a:r>
          </a:p>
          <a:p>
            <a:pPr>
              <a:defRPr/>
            </a:pPr>
            <a:r>
              <a:rPr lang="en-US" sz="2400" dirty="0"/>
              <a:t>Prior to</a:t>
            </a:r>
            <a:r>
              <a:rPr lang="en-US" sz="2400" baseline="0" dirty="0"/>
              <a:t> 2000, 94 females were inducted</a:t>
            </a:r>
            <a:endParaRPr lang="en-US" sz="2400" dirty="0"/>
          </a:p>
        </c:rich>
      </c:tx>
      <c:overlay val="0"/>
    </c:title>
    <c:autoTitleDeleted val="0"/>
    <c:plotArea>
      <c:layout/>
      <c:barChart>
        <c:barDir val="col"/>
        <c:grouping val="clustered"/>
        <c:varyColors val="0"/>
        <c:ser>
          <c:idx val="1"/>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FemalesByYear!$A$3:$V$3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FemalesByYear!$A$4:$V$4</c:f>
              <c:numCache>
                <c:formatCode>General</c:formatCode>
                <c:ptCount val="22"/>
                <c:pt idx="0">
                  <c:v>19</c:v>
                </c:pt>
                <c:pt idx="1">
                  <c:v>9</c:v>
                </c:pt>
                <c:pt idx="2">
                  <c:v>21</c:v>
                </c:pt>
                <c:pt idx="3">
                  <c:v>25</c:v>
                </c:pt>
                <c:pt idx="4">
                  <c:v>21</c:v>
                </c:pt>
                <c:pt idx="5">
                  <c:v>17</c:v>
                </c:pt>
                <c:pt idx="6">
                  <c:v>11</c:v>
                </c:pt>
                <c:pt idx="7">
                  <c:v>22</c:v>
                </c:pt>
                <c:pt idx="8">
                  <c:v>22</c:v>
                </c:pt>
                <c:pt idx="9">
                  <c:v>22</c:v>
                </c:pt>
                <c:pt idx="10">
                  <c:v>22</c:v>
                </c:pt>
                <c:pt idx="11">
                  <c:v>18</c:v>
                </c:pt>
                <c:pt idx="12">
                  <c:v>22</c:v>
                </c:pt>
                <c:pt idx="13">
                  <c:v>11</c:v>
                </c:pt>
                <c:pt idx="14">
                  <c:v>13</c:v>
                </c:pt>
                <c:pt idx="15">
                  <c:v>15</c:v>
                </c:pt>
                <c:pt idx="16">
                  <c:v>23</c:v>
                </c:pt>
                <c:pt idx="17">
                  <c:v>24</c:v>
                </c:pt>
                <c:pt idx="18">
                  <c:v>44</c:v>
                </c:pt>
                <c:pt idx="19">
                  <c:v>42</c:v>
                </c:pt>
                <c:pt idx="20">
                  <c:v>50</c:v>
                </c:pt>
                <c:pt idx="21">
                  <c:v>31</c:v>
                </c:pt>
              </c:numCache>
            </c:numRef>
          </c:val>
          <c:extLst>
            <c:ext xmlns:c16="http://schemas.microsoft.com/office/drawing/2014/chart" uri="{C3380CC4-5D6E-409C-BE32-E72D297353CC}">
              <c16:uniqueId val="{00000000-37E2-488F-AD9E-8289DDAB9677}"/>
            </c:ext>
          </c:extLst>
        </c:ser>
        <c:dLbls>
          <c:dLblPos val="outEnd"/>
          <c:showLegendKey val="0"/>
          <c:showVal val="1"/>
          <c:showCatName val="0"/>
          <c:showSerName val="0"/>
          <c:showPercent val="0"/>
          <c:showBubbleSize val="0"/>
        </c:dLbls>
        <c:gapWidth val="150"/>
        <c:axId val="100802944"/>
        <c:axId val="100804480"/>
      </c:barChart>
      <c:catAx>
        <c:axId val="100802944"/>
        <c:scaling>
          <c:orientation val="minMax"/>
        </c:scaling>
        <c:delete val="0"/>
        <c:axPos val="b"/>
        <c:numFmt formatCode="General" sourceLinked="1"/>
        <c:majorTickMark val="out"/>
        <c:minorTickMark val="none"/>
        <c:tickLblPos val="nextTo"/>
        <c:crossAx val="100804480"/>
        <c:crosses val="autoZero"/>
        <c:auto val="1"/>
        <c:lblAlgn val="ctr"/>
        <c:lblOffset val="100"/>
        <c:noMultiLvlLbl val="0"/>
      </c:catAx>
      <c:valAx>
        <c:axId val="100804480"/>
        <c:scaling>
          <c:orientation val="minMax"/>
        </c:scaling>
        <c:delete val="1"/>
        <c:axPos val="l"/>
        <c:numFmt formatCode="General" sourceLinked="1"/>
        <c:majorTickMark val="out"/>
        <c:minorTickMark val="none"/>
        <c:tickLblPos val="nextTo"/>
        <c:crossAx val="100802944"/>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5"/>
            <a:ext cx="8549640" cy="34624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53777" y="675074"/>
            <a:ext cx="4034865" cy="267556"/>
          </a:xfrm>
        </p:spPr>
        <p:txBody>
          <a:bodyPr lIns="0" tIns="0" rIns="0" bIns="0"/>
          <a:lstStyle>
            <a:lvl1pPr>
              <a:defRPr sz="1739"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10918" y="1783473"/>
            <a:ext cx="8036561" cy="142696"/>
          </a:xfrm>
        </p:spPr>
        <p:txBody>
          <a:bodyPr lIns="0" tIns="0" rIns="0" bIns="0"/>
          <a:lstStyle>
            <a:lvl1pPr>
              <a:defRPr sz="927"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53777" y="675074"/>
            <a:ext cx="4034865" cy="267556"/>
          </a:xfrm>
        </p:spPr>
        <p:txBody>
          <a:bodyPr lIns="0" tIns="0" rIns="0" bIns="0"/>
          <a:lstStyle>
            <a:lvl1pPr>
              <a:defRPr sz="1739"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53777" y="675074"/>
            <a:ext cx="4034865" cy="267556"/>
          </a:xfrm>
        </p:spPr>
        <p:txBody>
          <a:bodyPr lIns="0" tIns="0" rIns="0" bIns="0"/>
          <a:lstStyle>
            <a:lvl1pPr>
              <a:defRPr sz="1739"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53777" y="675074"/>
            <a:ext cx="4034865" cy="346249"/>
          </a:xfrm>
          <a:prstGeom prst="rect">
            <a:avLst/>
          </a:prstGeom>
        </p:spPr>
        <p:txBody>
          <a:bodyPr wrap="square" lIns="0" tIns="0" rIns="0" bIns="0">
            <a:spAutoFit/>
          </a:bodyPr>
          <a:lstStyle>
            <a:lvl1pPr>
              <a:defRPr sz="225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10918" y="1783473"/>
            <a:ext cx="8036561" cy="184666"/>
          </a:xfrm>
          <a:prstGeom prst="rect">
            <a:avLst/>
          </a:prstGeom>
        </p:spPr>
        <p:txBody>
          <a:bodyPr wrap="square" lIns="0" tIns="0" rIns="0" bIns="0">
            <a:spAutoFit/>
          </a:bodyPr>
          <a:lstStyle>
            <a:lvl1pPr>
              <a:defRPr sz="1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419856" y="7228333"/>
            <a:ext cx="32186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3"/>
            <a:ext cx="231343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a:xfrm>
            <a:off x="7242048" y="7228333"/>
            <a:ext cx="23134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53261">
        <a:defRPr>
          <a:latin typeface="+mn-lt"/>
          <a:ea typeface="+mn-ea"/>
          <a:cs typeface="+mn-cs"/>
        </a:defRPr>
      </a:lvl2pPr>
      <a:lvl3pPr marL="706522">
        <a:defRPr>
          <a:latin typeface="+mn-lt"/>
          <a:ea typeface="+mn-ea"/>
          <a:cs typeface="+mn-cs"/>
        </a:defRPr>
      </a:lvl3pPr>
      <a:lvl4pPr marL="1059784">
        <a:defRPr>
          <a:latin typeface="+mn-lt"/>
          <a:ea typeface="+mn-ea"/>
          <a:cs typeface="+mn-cs"/>
        </a:defRPr>
      </a:lvl4pPr>
      <a:lvl5pPr marL="1413044">
        <a:defRPr>
          <a:latin typeface="+mn-lt"/>
          <a:ea typeface="+mn-ea"/>
          <a:cs typeface="+mn-cs"/>
        </a:defRPr>
      </a:lvl5pPr>
      <a:lvl6pPr marL="1766306">
        <a:defRPr>
          <a:latin typeface="+mn-lt"/>
          <a:ea typeface="+mn-ea"/>
          <a:cs typeface="+mn-cs"/>
        </a:defRPr>
      </a:lvl6pPr>
      <a:lvl7pPr marL="2119567">
        <a:defRPr>
          <a:latin typeface="+mn-lt"/>
          <a:ea typeface="+mn-ea"/>
          <a:cs typeface="+mn-cs"/>
        </a:defRPr>
      </a:lvl7pPr>
      <a:lvl8pPr marL="2472829">
        <a:defRPr>
          <a:latin typeface="+mn-lt"/>
          <a:ea typeface="+mn-ea"/>
          <a:cs typeface="+mn-cs"/>
        </a:defRPr>
      </a:lvl8pPr>
      <a:lvl9pPr marL="2826089">
        <a:defRPr>
          <a:latin typeface="+mn-lt"/>
          <a:ea typeface="+mn-ea"/>
          <a:cs typeface="+mn-cs"/>
        </a:defRPr>
      </a:lvl9pPr>
    </p:bodyStyle>
    <p:otherStyle>
      <a:lvl1pPr marL="0">
        <a:defRPr>
          <a:latin typeface="+mn-lt"/>
          <a:ea typeface="+mn-ea"/>
          <a:cs typeface="+mn-cs"/>
        </a:defRPr>
      </a:lvl1pPr>
      <a:lvl2pPr marL="353261">
        <a:defRPr>
          <a:latin typeface="+mn-lt"/>
          <a:ea typeface="+mn-ea"/>
          <a:cs typeface="+mn-cs"/>
        </a:defRPr>
      </a:lvl2pPr>
      <a:lvl3pPr marL="706522">
        <a:defRPr>
          <a:latin typeface="+mn-lt"/>
          <a:ea typeface="+mn-ea"/>
          <a:cs typeface="+mn-cs"/>
        </a:defRPr>
      </a:lvl3pPr>
      <a:lvl4pPr marL="1059784">
        <a:defRPr>
          <a:latin typeface="+mn-lt"/>
          <a:ea typeface="+mn-ea"/>
          <a:cs typeface="+mn-cs"/>
        </a:defRPr>
      </a:lvl4pPr>
      <a:lvl5pPr marL="1413044">
        <a:defRPr>
          <a:latin typeface="+mn-lt"/>
          <a:ea typeface="+mn-ea"/>
          <a:cs typeface="+mn-cs"/>
        </a:defRPr>
      </a:lvl5pPr>
      <a:lvl6pPr marL="1766306">
        <a:defRPr>
          <a:latin typeface="+mn-lt"/>
          <a:ea typeface="+mn-ea"/>
          <a:cs typeface="+mn-cs"/>
        </a:defRPr>
      </a:lvl6pPr>
      <a:lvl7pPr marL="2119567">
        <a:defRPr>
          <a:latin typeface="+mn-lt"/>
          <a:ea typeface="+mn-ea"/>
          <a:cs typeface="+mn-cs"/>
        </a:defRPr>
      </a:lvl7pPr>
      <a:lvl8pPr marL="2472829">
        <a:defRPr>
          <a:latin typeface="+mn-lt"/>
          <a:ea typeface="+mn-ea"/>
          <a:cs typeface="+mn-cs"/>
        </a:defRPr>
      </a:lvl8pPr>
      <a:lvl9pPr marL="282608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4876800"/>
            <a:ext cx="8458200" cy="1462102"/>
          </a:xfrm>
          <a:prstGeom prst="rect">
            <a:avLst/>
          </a:prstGeom>
        </p:spPr>
        <p:txBody>
          <a:bodyPr vert="horz" wrap="square" lIns="0" tIns="9814" rIns="0" bIns="0" rtlCol="0">
            <a:spAutoFit/>
          </a:bodyPr>
          <a:lstStyle/>
          <a:p>
            <a:pPr marL="29438" algn="ctr">
              <a:spcBef>
                <a:spcPts val="77"/>
              </a:spcBef>
            </a:pPr>
            <a:r>
              <a:rPr sz="3090" b="1" spc="-4" dirty="0">
                <a:latin typeface="Times New Roman"/>
                <a:cs typeface="Times New Roman"/>
              </a:rPr>
              <a:t>DIVERSITY</a:t>
            </a:r>
            <a:r>
              <a:rPr sz="3090" b="1" dirty="0">
                <a:latin typeface="Times New Roman"/>
                <a:cs typeface="Times New Roman"/>
              </a:rPr>
              <a:t> </a:t>
            </a:r>
            <a:r>
              <a:rPr sz="3090" b="1" spc="-4" dirty="0">
                <a:latin typeface="Times New Roman"/>
                <a:cs typeface="Times New Roman"/>
              </a:rPr>
              <a:t>POWERPOINT</a:t>
            </a:r>
            <a:endParaRPr lang="en-US" sz="3090" b="1" dirty="0">
              <a:latin typeface="Times New Roman"/>
              <a:cs typeface="Times New Roman"/>
            </a:endParaRPr>
          </a:p>
          <a:p>
            <a:pPr marL="29438" algn="ctr">
              <a:spcBef>
                <a:spcPts val="77"/>
              </a:spcBef>
            </a:pPr>
            <a:r>
              <a:rPr lang="en-US" sz="3090" b="1" spc="-4" dirty="0">
                <a:latin typeface="Times New Roman"/>
                <a:cs typeface="Times New Roman"/>
              </a:rPr>
              <a:t>2021 LEADERSHIP WORKSHOP</a:t>
            </a:r>
            <a:endParaRPr lang="en-US" sz="3090" b="1" spc="4" dirty="0">
              <a:latin typeface="Times New Roman"/>
              <a:cs typeface="Times New Roman"/>
            </a:endParaRPr>
          </a:p>
          <a:p>
            <a:pPr marL="29438" algn="ctr">
              <a:spcBef>
                <a:spcPts val="77"/>
              </a:spcBef>
            </a:pPr>
            <a:r>
              <a:rPr lang="en-US" sz="3090" b="1" spc="4" dirty="0">
                <a:latin typeface="Times New Roman"/>
                <a:cs typeface="Times New Roman"/>
              </a:rPr>
              <a:t>OCT 31-NOV 2, </a:t>
            </a:r>
            <a:r>
              <a:rPr sz="3090" b="1" dirty="0">
                <a:latin typeface="Times New Roman"/>
                <a:cs typeface="Times New Roman"/>
              </a:rPr>
              <a:t>2021</a:t>
            </a:r>
            <a:endParaRPr sz="3090" dirty="0">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33400"/>
            <a:ext cx="3810000" cy="381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C21965-05CB-4C41-9B5A-7AF3B255D382}"/>
              </a:ext>
            </a:extLst>
          </p:cNvPr>
          <p:cNvSpPr txBox="1"/>
          <p:nvPr/>
        </p:nvSpPr>
        <p:spPr>
          <a:xfrm>
            <a:off x="143607" y="293430"/>
            <a:ext cx="9771185" cy="7478970"/>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rPr>
              <a:t>And last year, in his Annual Report, our President Rodney Acker said the following:</a:t>
            </a:r>
          </a:p>
          <a:p>
            <a:pPr marR="0" lvl="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2400" dirty="0">
                <a:latin typeface="Times New Roman" panose="02020603050405020304" pitchFamily="18" charset="0"/>
                <a:ea typeface="Times New Roman" panose="02020603050405020304" pitchFamily="18" charset="0"/>
              </a:rPr>
              <a:t>The College has made progress in its attempt to diversify the Fellowship.  In the September 2020 Board of Regents’ Meeting, 35% of the nominees that were approved for Fellowship were diverse because of gender, color, or ethnicity. [updated 2021 Annual Board Meeting: 41%]  For the combined 2020 Spring and Annual meetings of the Board, that percentage was 27%. [updated 2021 combined Board meetings: 44%] The percentage of diverse Fellows for the College as a whole is 12%. [updated Oct 2021:13%]</a:t>
            </a:r>
          </a:p>
          <a:p>
            <a:pPr marL="914400" marR="0">
              <a:spcBef>
                <a:spcPts val="0"/>
              </a:spcBef>
              <a:spcAft>
                <a:spcPts val="0"/>
              </a:spcAft>
            </a:pPr>
            <a:r>
              <a:rPr lang="en-US" sz="2400" dirty="0">
                <a:latin typeface="Times New Roman" panose="02020603050405020304" pitchFamily="18" charset="0"/>
                <a:ea typeface="Times New Roman" panose="02020603050405020304" pitchFamily="18" charset="0"/>
              </a:rPr>
              <a:t> </a:t>
            </a:r>
          </a:p>
          <a:p>
            <a:pPr marL="914400" marR="0">
              <a:spcBef>
                <a:spcPts val="0"/>
              </a:spcBef>
              <a:spcAft>
                <a:spcPts val="0"/>
              </a:spcAft>
            </a:pPr>
            <a:r>
              <a:rPr lang="en-US" sz="2400" dirty="0">
                <a:latin typeface="Times New Roman" panose="02020603050405020304" pitchFamily="18" charset="0"/>
                <a:ea typeface="Times New Roman" panose="02020603050405020304" pitchFamily="18" charset="0"/>
              </a:rPr>
              <a:t>To become a “…Fellowship of exceptional trial lawyers of diverse backgrounds…” as described in our Mission Statement, we need to do more, and we are doing more.  On the website, the College has posted its “Action and Implementation of The College Diversity Statement” identifying seven ways the State and Province Committees should broaden their searches for diverse candidates, and eight Implementation Recommendations to identify and implement our diversity efforts.</a:t>
            </a:r>
          </a:p>
        </p:txBody>
      </p:sp>
    </p:spTree>
    <p:extLst>
      <p:ext uri="{BB962C8B-B14F-4D97-AF65-F5344CB8AC3E}">
        <p14:creationId xmlns:p14="http://schemas.microsoft.com/office/powerpoint/2010/main" val="60966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500" y="188174"/>
            <a:ext cx="9677400" cy="7396052"/>
          </a:xfrm>
          <a:prstGeom prst="rect">
            <a:avLst/>
          </a:prstGeom>
        </p:spPr>
        <p:txBody>
          <a:bodyPr vert="horz" wrap="square" lIns="0" tIns="9323" rIns="0" bIns="0" rtlCol="0">
            <a:spAutoFit/>
          </a:bodyPr>
          <a:lstStyle/>
          <a:p>
            <a:pPr marL="185953" indent="-176631">
              <a:buFont typeface="Symbol"/>
              <a:buChar char=""/>
              <a:tabLst>
                <a:tab pos="185953" algn="l"/>
                <a:tab pos="186443" algn="l"/>
              </a:tabLst>
            </a:pPr>
            <a:r>
              <a:rPr sz="2400" spc="-4" dirty="0">
                <a:latin typeface="Times New Roman"/>
                <a:cs typeface="Times New Roman"/>
              </a:rPr>
              <a:t>Confer</a:t>
            </a:r>
            <a:r>
              <a:rPr sz="2400" spc="-23" dirty="0">
                <a:latin typeface="Times New Roman"/>
                <a:cs typeface="Times New Roman"/>
              </a:rPr>
              <a:t> </a:t>
            </a:r>
            <a:r>
              <a:rPr sz="2400" spc="-4" dirty="0">
                <a:latin typeface="Times New Roman"/>
                <a:cs typeface="Times New Roman"/>
              </a:rPr>
              <a:t>with:</a:t>
            </a:r>
            <a:endParaRPr sz="2400" dirty="0">
              <a:latin typeface="Times New Roman"/>
              <a:cs typeface="Times New Roman"/>
            </a:endParaRPr>
          </a:p>
          <a:p>
            <a:pPr marL="1069105" marR="520079" lvl="1" indent="-177121">
              <a:buFont typeface="Courier New"/>
              <a:buChar char="o"/>
              <a:tabLst>
                <a:tab pos="1069597" algn="l"/>
              </a:tabLst>
            </a:pPr>
            <a:r>
              <a:rPr sz="2400" spc="-4" dirty="0">
                <a:latin typeface="Times New Roman"/>
                <a:cs typeface="Times New Roman"/>
              </a:rPr>
              <a:t>Local,</a:t>
            </a:r>
            <a:r>
              <a:rPr sz="2400" spc="4" dirty="0">
                <a:latin typeface="Times New Roman"/>
                <a:cs typeface="Times New Roman"/>
              </a:rPr>
              <a:t> </a:t>
            </a:r>
            <a:r>
              <a:rPr sz="2400" spc="-4" dirty="0">
                <a:latin typeface="Times New Roman"/>
                <a:cs typeface="Times New Roman"/>
              </a:rPr>
              <a:t>state</a:t>
            </a:r>
            <a:r>
              <a:rPr sz="2400" dirty="0">
                <a:latin typeface="Times New Roman"/>
                <a:cs typeface="Times New Roman"/>
              </a:rPr>
              <a:t> </a:t>
            </a:r>
            <a:r>
              <a:rPr sz="2400" spc="-4" dirty="0">
                <a:latin typeface="Times New Roman"/>
                <a:cs typeface="Times New Roman"/>
              </a:rPr>
              <a:t>and</a:t>
            </a:r>
            <a:r>
              <a:rPr sz="2400" spc="4" dirty="0">
                <a:latin typeface="Times New Roman"/>
                <a:cs typeface="Times New Roman"/>
              </a:rPr>
              <a:t> </a:t>
            </a:r>
            <a:r>
              <a:rPr sz="2400" spc="-4" dirty="0">
                <a:latin typeface="Times New Roman"/>
                <a:cs typeface="Times New Roman"/>
              </a:rPr>
              <a:t>province</a:t>
            </a:r>
            <a:r>
              <a:rPr sz="2400" spc="4" dirty="0">
                <a:latin typeface="Times New Roman"/>
                <a:cs typeface="Times New Roman"/>
              </a:rPr>
              <a:t> </a:t>
            </a:r>
            <a:r>
              <a:rPr sz="2400" spc="-4" dirty="0">
                <a:latin typeface="Times New Roman"/>
                <a:cs typeface="Times New Roman"/>
              </a:rPr>
              <a:t>minority</a:t>
            </a:r>
            <a:r>
              <a:rPr sz="2400" spc="4" dirty="0">
                <a:latin typeface="Times New Roman"/>
                <a:cs typeface="Times New Roman"/>
              </a:rPr>
              <a:t> </a:t>
            </a:r>
            <a:r>
              <a:rPr sz="2400" spc="-4" dirty="0">
                <a:latin typeface="Times New Roman"/>
                <a:cs typeface="Times New Roman"/>
              </a:rPr>
              <a:t>bar</a:t>
            </a:r>
            <a:r>
              <a:rPr sz="2400" spc="4" dirty="0">
                <a:latin typeface="Times New Roman"/>
                <a:cs typeface="Times New Roman"/>
              </a:rPr>
              <a:t> </a:t>
            </a:r>
            <a:r>
              <a:rPr sz="2400" spc="-4" dirty="0">
                <a:latin typeface="Times New Roman"/>
                <a:cs typeface="Times New Roman"/>
              </a:rPr>
              <a:t>associations</a:t>
            </a:r>
            <a:r>
              <a:rPr sz="2400" spc="4" dirty="0">
                <a:latin typeface="Times New Roman"/>
                <a:cs typeface="Times New Roman"/>
              </a:rPr>
              <a:t> </a:t>
            </a:r>
            <a:r>
              <a:rPr sz="2400" spc="-4" dirty="0">
                <a:latin typeface="Times New Roman"/>
                <a:cs typeface="Times New Roman"/>
              </a:rPr>
              <a:t>for </a:t>
            </a:r>
            <a:r>
              <a:rPr sz="2400" spc="-259" dirty="0">
                <a:latin typeface="Times New Roman"/>
                <a:cs typeface="Times New Roman"/>
              </a:rPr>
              <a:t> </a:t>
            </a:r>
            <a:r>
              <a:rPr sz="2400" spc="-4" dirty="0">
                <a:latin typeface="Times New Roman"/>
                <a:cs typeface="Times New Roman"/>
              </a:rPr>
              <a:t>outstanding trial</a:t>
            </a:r>
            <a:r>
              <a:rPr sz="2400" dirty="0">
                <a:latin typeface="Times New Roman"/>
                <a:cs typeface="Times New Roman"/>
              </a:rPr>
              <a:t> </a:t>
            </a:r>
            <a:r>
              <a:rPr sz="2400" spc="-4" dirty="0">
                <a:latin typeface="Times New Roman"/>
                <a:cs typeface="Times New Roman"/>
              </a:rPr>
              <a:t>lawyers;</a:t>
            </a:r>
            <a:endParaRPr sz="2400" dirty="0">
              <a:latin typeface="Times New Roman"/>
              <a:cs typeface="Times New Roman"/>
            </a:endParaRPr>
          </a:p>
          <a:p>
            <a:pPr marL="1069105" marR="50045" lvl="1" indent="-177121">
              <a:buFont typeface="Courier New"/>
              <a:buChar char="o"/>
              <a:tabLst>
                <a:tab pos="1069597" algn="l"/>
              </a:tabLst>
            </a:pPr>
            <a:r>
              <a:rPr sz="2400" spc="-4" dirty="0">
                <a:latin typeface="Times New Roman"/>
                <a:cs typeface="Times New Roman"/>
              </a:rPr>
              <a:t>National</a:t>
            </a:r>
            <a:r>
              <a:rPr sz="2400" spc="8" dirty="0">
                <a:latin typeface="Times New Roman"/>
                <a:cs typeface="Times New Roman"/>
              </a:rPr>
              <a:t> </a:t>
            </a:r>
            <a:r>
              <a:rPr sz="2400" spc="-4" dirty="0">
                <a:latin typeface="Times New Roman"/>
                <a:cs typeface="Times New Roman"/>
              </a:rPr>
              <a:t>minority</a:t>
            </a:r>
            <a:r>
              <a:rPr sz="2400" spc="8" dirty="0">
                <a:latin typeface="Times New Roman"/>
                <a:cs typeface="Times New Roman"/>
              </a:rPr>
              <a:t> </a:t>
            </a:r>
            <a:r>
              <a:rPr sz="2400" spc="-4" dirty="0">
                <a:latin typeface="Times New Roman"/>
                <a:cs typeface="Times New Roman"/>
              </a:rPr>
              <a:t>bar</a:t>
            </a:r>
            <a:r>
              <a:rPr sz="2400" spc="8" dirty="0">
                <a:latin typeface="Times New Roman"/>
                <a:cs typeface="Times New Roman"/>
              </a:rPr>
              <a:t> </a:t>
            </a:r>
            <a:r>
              <a:rPr sz="2400" spc="-4" dirty="0">
                <a:latin typeface="Times New Roman"/>
                <a:cs typeface="Times New Roman"/>
              </a:rPr>
              <a:t>associations,</a:t>
            </a:r>
            <a:r>
              <a:rPr sz="2400" spc="4" dirty="0">
                <a:latin typeface="Times New Roman"/>
                <a:cs typeface="Times New Roman"/>
              </a:rPr>
              <a:t> </a:t>
            </a:r>
            <a:r>
              <a:rPr sz="2400" spc="-4" dirty="0">
                <a:latin typeface="Times New Roman"/>
                <a:cs typeface="Times New Roman"/>
              </a:rPr>
              <a:t>like</a:t>
            </a:r>
            <a:r>
              <a:rPr sz="2400" spc="4" dirty="0">
                <a:latin typeface="Times New Roman"/>
                <a:cs typeface="Times New Roman"/>
              </a:rPr>
              <a:t> </a:t>
            </a:r>
            <a:r>
              <a:rPr sz="2400" spc="-4" dirty="0">
                <a:latin typeface="Times New Roman"/>
                <a:cs typeface="Times New Roman"/>
              </a:rPr>
              <a:t>National</a:t>
            </a:r>
            <a:r>
              <a:rPr sz="2400" spc="8" dirty="0">
                <a:latin typeface="Times New Roman"/>
                <a:cs typeface="Times New Roman"/>
              </a:rPr>
              <a:t> </a:t>
            </a:r>
            <a:r>
              <a:rPr sz="2400" spc="-4" dirty="0">
                <a:latin typeface="Times New Roman"/>
                <a:cs typeface="Times New Roman"/>
              </a:rPr>
              <a:t>Bar,</a:t>
            </a:r>
            <a:r>
              <a:rPr sz="2400" dirty="0">
                <a:latin typeface="Times New Roman"/>
                <a:cs typeface="Times New Roman"/>
              </a:rPr>
              <a:t> </a:t>
            </a:r>
            <a:r>
              <a:rPr sz="2400" spc="-4" dirty="0">
                <a:latin typeface="Times New Roman"/>
                <a:cs typeface="Times New Roman"/>
              </a:rPr>
              <a:t>Hispanic </a:t>
            </a:r>
            <a:r>
              <a:rPr sz="2400" spc="-259" dirty="0">
                <a:latin typeface="Times New Roman"/>
                <a:cs typeface="Times New Roman"/>
              </a:rPr>
              <a:t> </a:t>
            </a:r>
            <a:r>
              <a:rPr sz="2400" spc="-4" dirty="0">
                <a:latin typeface="Times New Roman"/>
                <a:cs typeface="Times New Roman"/>
              </a:rPr>
              <a:t>Bar, South Asian</a:t>
            </a:r>
            <a:r>
              <a:rPr sz="2400" spc="4" dirty="0">
                <a:latin typeface="Times New Roman"/>
                <a:cs typeface="Times New Roman"/>
              </a:rPr>
              <a:t> </a:t>
            </a:r>
            <a:r>
              <a:rPr sz="2400" spc="-4" dirty="0">
                <a:latin typeface="Times New Roman"/>
                <a:cs typeface="Times New Roman"/>
              </a:rPr>
              <a:t>Bar;</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State/Province</a:t>
            </a:r>
            <a:r>
              <a:rPr sz="2400" spc="-8" dirty="0">
                <a:latin typeface="Times New Roman"/>
                <a:cs typeface="Times New Roman"/>
              </a:rPr>
              <a:t> </a:t>
            </a:r>
            <a:r>
              <a:rPr sz="2400" spc="-4" dirty="0">
                <a:latin typeface="Times New Roman"/>
                <a:cs typeface="Times New Roman"/>
              </a:rPr>
              <a:t>Bar Associations</a:t>
            </a:r>
            <a:endParaRPr sz="2400" dirty="0">
              <a:latin typeface="Times New Roman"/>
              <a:cs typeface="Times New Roman"/>
            </a:endParaRPr>
          </a:p>
          <a:p>
            <a:pPr marL="186443" indent="-177121">
              <a:buFont typeface="Symbol"/>
              <a:buChar char=""/>
              <a:tabLst>
                <a:tab pos="186443" algn="l"/>
                <a:tab pos="186934" algn="l"/>
              </a:tabLst>
            </a:pPr>
            <a:r>
              <a:rPr sz="2400" spc="-4" dirty="0">
                <a:latin typeface="Times New Roman"/>
                <a:cs typeface="Times New Roman"/>
              </a:rPr>
              <a:t>Consider candidates</a:t>
            </a:r>
            <a:r>
              <a:rPr sz="2400" dirty="0">
                <a:latin typeface="Times New Roman"/>
                <a:cs typeface="Times New Roman"/>
              </a:rPr>
              <a:t> </a:t>
            </a:r>
            <a:r>
              <a:rPr sz="2400" spc="-4" dirty="0">
                <a:latin typeface="Times New Roman"/>
                <a:cs typeface="Times New Roman"/>
              </a:rPr>
              <a:t>from</a:t>
            </a:r>
            <a:r>
              <a:rPr sz="2400" spc="-12" dirty="0">
                <a:latin typeface="Times New Roman"/>
                <a:cs typeface="Times New Roman"/>
              </a:rPr>
              <a:t> </a:t>
            </a:r>
            <a:r>
              <a:rPr sz="2400" spc="-4" dirty="0">
                <a:latin typeface="Times New Roman"/>
                <a:cs typeface="Times New Roman"/>
              </a:rPr>
              <a:t>government:</a:t>
            </a:r>
            <a:endParaRPr sz="2400" dirty="0">
              <a:latin typeface="Times New Roman"/>
              <a:cs typeface="Times New Roman"/>
            </a:endParaRPr>
          </a:p>
          <a:p>
            <a:pPr marL="1069597" marR="283100" lvl="1" indent="-177121">
              <a:buFont typeface="Courier New"/>
              <a:buChar char="o"/>
              <a:tabLst>
                <a:tab pos="1070087" algn="l"/>
              </a:tabLst>
            </a:pPr>
            <a:r>
              <a:rPr sz="2400" spc="-4" dirty="0">
                <a:latin typeface="Times New Roman"/>
                <a:cs typeface="Times New Roman"/>
              </a:rPr>
              <a:t>Federal,</a:t>
            </a:r>
            <a:r>
              <a:rPr sz="2400" spc="4" dirty="0">
                <a:latin typeface="Times New Roman"/>
                <a:cs typeface="Times New Roman"/>
              </a:rPr>
              <a:t> </a:t>
            </a:r>
            <a:r>
              <a:rPr sz="2400" spc="-4" dirty="0">
                <a:latin typeface="Times New Roman"/>
                <a:cs typeface="Times New Roman"/>
              </a:rPr>
              <a:t>state/province</a:t>
            </a:r>
            <a:r>
              <a:rPr sz="2400" spc="4" dirty="0">
                <a:latin typeface="Times New Roman"/>
                <a:cs typeface="Times New Roman"/>
              </a:rPr>
              <a:t> </a:t>
            </a:r>
            <a:r>
              <a:rPr sz="2400" spc="-4" dirty="0">
                <a:latin typeface="Times New Roman"/>
                <a:cs typeface="Times New Roman"/>
              </a:rPr>
              <a:t>district</a:t>
            </a:r>
            <a:r>
              <a:rPr sz="2400" spc="12" dirty="0">
                <a:latin typeface="Times New Roman"/>
                <a:cs typeface="Times New Roman"/>
              </a:rPr>
              <a:t> </a:t>
            </a:r>
            <a:r>
              <a:rPr sz="2400" spc="-4" dirty="0">
                <a:latin typeface="Times New Roman"/>
                <a:cs typeface="Times New Roman"/>
              </a:rPr>
              <a:t>and</a:t>
            </a:r>
            <a:r>
              <a:rPr sz="2400" spc="8" dirty="0">
                <a:latin typeface="Times New Roman"/>
                <a:cs typeface="Times New Roman"/>
              </a:rPr>
              <a:t> </a:t>
            </a:r>
            <a:r>
              <a:rPr sz="2400" spc="-4" dirty="0">
                <a:latin typeface="Times New Roman"/>
                <a:cs typeface="Times New Roman"/>
              </a:rPr>
              <a:t>crown</a:t>
            </a:r>
            <a:r>
              <a:rPr sz="2400" spc="8" dirty="0">
                <a:latin typeface="Times New Roman"/>
                <a:cs typeface="Times New Roman"/>
              </a:rPr>
              <a:t> </a:t>
            </a:r>
            <a:r>
              <a:rPr sz="2400" spc="-4" dirty="0">
                <a:latin typeface="Times New Roman"/>
                <a:cs typeface="Times New Roman"/>
              </a:rPr>
              <a:t>attorneys,</a:t>
            </a:r>
            <a:r>
              <a:rPr sz="2400" spc="4" dirty="0">
                <a:latin typeface="Times New Roman"/>
                <a:cs typeface="Times New Roman"/>
              </a:rPr>
              <a:t> </a:t>
            </a:r>
            <a:r>
              <a:rPr sz="2400" spc="-4" dirty="0">
                <a:latin typeface="Times New Roman"/>
                <a:cs typeface="Times New Roman"/>
              </a:rPr>
              <a:t>public </a:t>
            </a:r>
            <a:r>
              <a:rPr sz="2400" spc="-259" dirty="0">
                <a:latin typeface="Times New Roman"/>
                <a:cs typeface="Times New Roman"/>
              </a:rPr>
              <a:t> </a:t>
            </a:r>
            <a:r>
              <a:rPr sz="2400" spc="-4" dirty="0">
                <a:latin typeface="Times New Roman"/>
                <a:cs typeface="Times New Roman"/>
              </a:rPr>
              <a:t>defenders,</a:t>
            </a:r>
            <a:r>
              <a:rPr sz="2400" spc="-8" dirty="0">
                <a:latin typeface="Times New Roman"/>
                <a:cs typeface="Times New Roman"/>
              </a:rPr>
              <a:t> </a:t>
            </a:r>
            <a:r>
              <a:rPr sz="2400" spc="-4" dirty="0">
                <a:latin typeface="Times New Roman"/>
                <a:cs typeface="Times New Roman"/>
              </a:rPr>
              <a:t>city, JAGC;</a:t>
            </a:r>
            <a:endParaRPr sz="2400" dirty="0">
              <a:latin typeface="Times New Roman"/>
              <a:cs typeface="Times New Roman"/>
            </a:endParaRPr>
          </a:p>
          <a:p>
            <a:pPr marL="186443" indent="-177121">
              <a:buFont typeface="Symbol"/>
              <a:buChar char=""/>
              <a:tabLst>
                <a:tab pos="186443" algn="l"/>
                <a:tab pos="186934" algn="l"/>
              </a:tabLst>
            </a:pPr>
            <a:r>
              <a:rPr sz="2400" spc="-4" dirty="0">
                <a:latin typeface="Times New Roman"/>
                <a:cs typeface="Times New Roman"/>
              </a:rPr>
              <a:t>Confer</a:t>
            </a:r>
            <a:r>
              <a:rPr sz="2400" spc="4" dirty="0">
                <a:latin typeface="Times New Roman"/>
                <a:cs typeface="Times New Roman"/>
              </a:rPr>
              <a:t> </a:t>
            </a:r>
            <a:r>
              <a:rPr sz="2400" spc="-4" dirty="0">
                <a:latin typeface="Times New Roman"/>
                <a:cs typeface="Times New Roman"/>
              </a:rPr>
              <a:t>with</a:t>
            </a:r>
            <a:r>
              <a:rPr sz="2400" spc="4" dirty="0">
                <a:latin typeface="Times New Roman"/>
                <a:cs typeface="Times New Roman"/>
              </a:rPr>
              <a:t> </a:t>
            </a:r>
            <a:r>
              <a:rPr sz="2400" spc="-4" dirty="0">
                <a:latin typeface="Times New Roman"/>
                <a:cs typeface="Times New Roman"/>
              </a:rPr>
              <a:t>Judges</a:t>
            </a:r>
            <a:r>
              <a:rPr sz="2400" spc="4" dirty="0">
                <a:latin typeface="Times New Roman"/>
                <a:cs typeface="Times New Roman"/>
              </a:rPr>
              <a:t> </a:t>
            </a:r>
            <a:r>
              <a:rPr sz="2400" spc="-4" dirty="0">
                <a:latin typeface="Times New Roman"/>
                <a:cs typeface="Times New Roman"/>
              </a:rPr>
              <a:t>to</a:t>
            </a:r>
            <a:r>
              <a:rPr sz="2400" spc="4" dirty="0">
                <a:latin typeface="Times New Roman"/>
                <a:cs typeface="Times New Roman"/>
              </a:rPr>
              <a:t> </a:t>
            </a:r>
            <a:r>
              <a:rPr sz="2400" spc="-4" dirty="0">
                <a:latin typeface="Times New Roman"/>
                <a:cs typeface="Times New Roman"/>
              </a:rPr>
              <a:t>ask</a:t>
            </a:r>
            <a:r>
              <a:rPr sz="2400" spc="4" dirty="0">
                <a:latin typeface="Times New Roman"/>
                <a:cs typeface="Times New Roman"/>
              </a:rPr>
              <a:t> </a:t>
            </a:r>
            <a:r>
              <a:rPr sz="2400" spc="-4" dirty="0">
                <a:latin typeface="Times New Roman"/>
                <a:cs typeface="Times New Roman"/>
              </a:rPr>
              <a:t>who</a:t>
            </a:r>
            <a:r>
              <a:rPr sz="2400" spc="8" dirty="0">
                <a:latin typeface="Times New Roman"/>
                <a:cs typeface="Times New Roman"/>
              </a:rPr>
              <a:t> </a:t>
            </a:r>
            <a:r>
              <a:rPr sz="2400" spc="-4" dirty="0">
                <a:latin typeface="Times New Roman"/>
                <a:cs typeface="Times New Roman"/>
              </a:rPr>
              <a:t>they</a:t>
            </a:r>
            <a:r>
              <a:rPr sz="2400" spc="4" dirty="0">
                <a:latin typeface="Times New Roman"/>
                <a:cs typeface="Times New Roman"/>
              </a:rPr>
              <a:t> </a:t>
            </a:r>
            <a:r>
              <a:rPr sz="2400" spc="-4" dirty="0">
                <a:latin typeface="Times New Roman"/>
                <a:cs typeface="Times New Roman"/>
              </a:rPr>
              <a:t>think are</a:t>
            </a:r>
            <a:r>
              <a:rPr sz="2400" dirty="0">
                <a:latin typeface="Times New Roman"/>
                <a:cs typeface="Times New Roman"/>
              </a:rPr>
              <a:t> </a:t>
            </a:r>
            <a:r>
              <a:rPr sz="2400" spc="-4" dirty="0">
                <a:latin typeface="Times New Roman"/>
                <a:cs typeface="Times New Roman"/>
              </a:rPr>
              <a:t>the</a:t>
            </a:r>
            <a:r>
              <a:rPr sz="2400" spc="4" dirty="0">
                <a:latin typeface="Times New Roman"/>
                <a:cs typeface="Times New Roman"/>
              </a:rPr>
              <a:t> </a:t>
            </a:r>
            <a:r>
              <a:rPr sz="2400" spc="-4" dirty="0">
                <a:latin typeface="Times New Roman"/>
                <a:cs typeface="Times New Roman"/>
              </a:rPr>
              <a:t>best</a:t>
            </a:r>
            <a:r>
              <a:rPr sz="2400" dirty="0">
                <a:latin typeface="Times New Roman"/>
                <a:cs typeface="Times New Roman"/>
              </a:rPr>
              <a:t> </a:t>
            </a:r>
            <a:r>
              <a:rPr sz="2400" spc="-4" dirty="0">
                <a:latin typeface="Times New Roman"/>
                <a:cs typeface="Times New Roman"/>
              </a:rPr>
              <a:t>trial</a:t>
            </a:r>
            <a:r>
              <a:rPr sz="2400" dirty="0">
                <a:latin typeface="Times New Roman"/>
                <a:cs typeface="Times New Roman"/>
              </a:rPr>
              <a:t> </a:t>
            </a:r>
            <a:r>
              <a:rPr sz="2400" spc="-4" dirty="0">
                <a:latin typeface="Times New Roman"/>
                <a:cs typeface="Times New Roman"/>
              </a:rPr>
              <a:t>lawyers;</a:t>
            </a:r>
            <a:endParaRPr sz="2400" dirty="0">
              <a:latin typeface="Times New Roman"/>
              <a:cs typeface="Times New Roman"/>
            </a:endParaRPr>
          </a:p>
          <a:p>
            <a:pPr marL="186443" indent="-177121">
              <a:buFont typeface="Symbol"/>
              <a:buChar char=""/>
              <a:tabLst>
                <a:tab pos="186443" algn="l"/>
                <a:tab pos="186934" algn="l"/>
              </a:tabLst>
            </a:pPr>
            <a:r>
              <a:rPr sz="2400" spc="-4" dirty="0">
                <a:latin typeface="Times New Roman"/>
                <a:cs typeface="Times New Roman"/>
              </a:rPr>
              <a:t>Consider</a:t>
            </a:r>
            <a:r>
              <a:rPr sz="2400" spc="-8" dirty="0">
                <a:latin typeface="Times New Roman"/>
                <a:cs typeface="Times New Roman"/>
              </a:rPr>
              <a:t> </a:t>
            </a:r>
            <a:r>
              <a:rPr sz="2400" spc="-4" dirty="0">
                <a:latin typeface="Times New Roman"/>
                <a:cs typeface="Times New Roman"/>
              </a:rPr>
              <a:t>other</a:t>
            </a:r>
            <a:r>
              <a:rPr sz="2400" spc="-8" dirty="0">
                <a:latin typeface="Times New Roman"/>
                <a:cs typeface="Times New Roman"/>
              </a:rPr>
              <a:t> </a:t>
            </a:r>
            <a:r>
              <a:rPr sz="2400" spc="-4" dirty="0">
                <a:latin typeface="Times New Roman"/>
                <a:cs typeface="Times New Roman"/>
              </a:rPr>
              <a:t>practices</a:t>
            </a:r>
            <a:r>
              <a:rPr sz="2400" spc="-8" dirty="0">
                <a:latin typeface="Times New Roman"/>
                <a:cs typeface="Times New Roman"/>
              </a:rPr>
              <a:t> </a:t>
            </a:r>
            <a:r>
              <a:rPr sz="2400" spc="-4" dirty="0">
                <a:latin typeface="Times New Roman"/>
                <a:cs typeface="Times New Roman"/>
              </a:rPr>
              <a:t>like:</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Family</a:t>
            </a:r>
            <a:r>
              <a:rPr sz="2400" spc="4" dirty="0">
                <a:latin typeface="Times New Roman"/>
                <a:cs typeface="Times New Roman"/>
              </a:rPr>
              <a:t> </a:t>
            </a:r>
            <a:r>
              <a:rPr sz="2400" spc="-4" dirty="0">
                <a:latin typeface="Times New Roman"/>
                <a:cs typeface="Times New Roman"/>
              </a:rPr>
              <a:t>law,</a:t>
            </a:r>
            <a:r>
              <a:rPr sz="2400" spc="4" dirty="0">
                <a:latin typeface="Times New Roman"/>
                <a:cs typeface="Times New Roman"/>
              </a:rPr>
              <a:t> </a:t>
            </a:r>
            <a:r>
              <a:rPr sz="2400" spc="-4" dirty="0">
                <a:latin typeface="Times New Roman"/>
                <a:cs typeface="Times New Roman"/>
              </a:rPr>
              <a:t>personal</a:t>
            </a:r>
            <a:r>
              <a:rPr sz="2400" spc="8" dirty="0">
                <a:latin typeface="Times New Roman"/>
                <a:cs typeface="Times New Roman"/>
              </a:rPr>
              <a:t> </a:t>
            </a:r>
            <a:r>
              <a:rPr sz="2400" spc="-4" dirty="0">
                <a:latin typeface="Times New Roman"/>
                <a:cs typeface="Times New Roman"/>
              </a:rPr>
              <a:t>injury,</a:t>
            </a:r>
            <a:r>
              <a:rPr sz="2400" spc="4" dirty="0">
                <a:latin typeface="Times New Roman"/>
                <a:cs typeface="Times New Roman"/>
              </a:rPr>
              <a:t> </a:t>
            </a:r>
            <a:r>
              <a:rPr sz="2400" spc="-4" dirty="0">
                <a:latin typeface="Times New Roman"/>
                <a:cs typeface="Times New Roman"/>
              </a:rPr>
              <a:t>criminal</a:t>
            </a:r>
            <a:r>
              <a:rPr sz="2400" spc="12" dirty="0">
                <a:latin typeface="Times New Roman"/>
                <a:cs typeface="Times New Roman"/>
              </a:rPr>
              <a:t> </a:t>
            </a:r>
            <a:r>
              <a:rPr sz="2400" spc="-4" dirty="0">
                <a:latin typeface="Times New Roman"/>
                <a:cs typeface="Times New Roman"/>
              </a:rPr>
              <a:t>law,</a:t>
            </a:r>
            <a:r>
              <a:rPr sz="2400" spc="4" dirty="0">
                <a:latin typeface="Times New Roman"/>
                <a:cs typeface="Times New Roman"/>
              </a:rPr>
              <a:t> </a:t>
            </a:r>
            <a:r>
              <a:rPr sz="2400" spc="-4" dirty="0">
                <a:latin typeface="Times New Roman"/>
                <a:cs typeface="Times New Roman"/>
              </a:rPr>
              <a:t>civil</a:t>
            </a:r>
            <a:r>
              <a:rPr sz="2400" spc="8" dirty="0">
                <a:latin typeface="Times New Roman"/>
                <a:cs typeface="Times New Roman"/>
              </a:rPr>
              <a:t> </a:t>
            </a:r>
            <a:r>
              <a:rPr sz="2400" spc="-4" dirty="0">
                <a:latin typeface="Times New Roman"/>
                <a:cs typeface="Times New Roman"/>
              </a:rPr>
              <a:t>rights</a:t>
            </a:r>
            <a:r>
              <a:rPr sz="2400" spc="8" dirty="0">
                <a:latin typeface="Times New Roman"/>
                <a:cs typeface="Times New Roman"/>
              </a:rPr>
              <a:t> </a:t>
            </a:r>
            <a:r>
              <a:rPr sz="2400" spc="-4" dirty="0">
                <a:latin typeface="Times New Roman"/>
                <a:cs typeface="Times New Roman"/>
              </a:rPr>
              <a:t>litigation;</a:t>
            </a:r>
            <a:endParaRPr sz="2400" dirty="0">
              <a:latin typeface="Times New Roman"/>
              <a:cs typeface="Times New Roman"/>
            </a:endParaRPr>
          </a:p>
          <a:p>
            <a:pPr marL="186443" marR="102054" indent="-176631">
              <a:buFont typeface="Symbol"/>
              <a:buChar char=""/>
              <a:tabLst>
                <a:tab pos="186443" algn="l"/>
                <a:tab pos="186934" algn="l"/>
              </a:tabLst>
            </a:pPr>
            <a:r>
              <a:rPr sz="2400" spc="-4" dirty="0">
                <a:latin typeface="Times New Roman"/>
                <a:cs typeface="Times New Roman"/>
              </a:rPr>
              <a:t>Consider</a:t>
            </a:r>
            <a:r>
              <a:rPr sz="2400" spc="4" dirty="0">
                <a:latin typeface="Times New Roman"/>
                <a:cs typeface="Times New Roman"/>
              </a:rPr>
              <a:t> </a:t>
            </a:r>
            <a:r>
              <a:rPr sz="2400" spc="-4" dirty="0">
                <a:latin typeface="Times New Roman"/>
                <a:cs typeface="Times New Roman"/>
              </a:rPr>
              <a:t>those</a:t>
            </a:r>
            <a:r>
              <a:rPr sz="2400" spc="4" dirty="0">
                <a:latin typeface="Times New Roman"/>
                <a:cs typeface="Times New Roman"/>
              </a:rPr>
              <a:t> </a:t>
            </a:r>
            <a:r>
              <a:rPr sz="2400" spc="-4" dirty="0">
                <a:latin typeface="Times New Roman"/>
                <a:cs typeface="Times New Roman"/>
              </a:rPr>
              <a:t>diverse</a:t>
            </a:r>
            <a:r>
              <a:rPr sz="2400" dirty="0">
                <a:latin typeface="Times New Roman"/>
                <a:cs typeface="Times New Roman"/>
              </a:rPr>
              <a:t> </a:t>
            </a:r>
            <a:r>
              <a:rPr sz="2400" spc="-4" dirty="0">
                <a:latin typeface="Times New Roman"/>
                <a:cs typeface="Times New Roman"/>
              </a:rPr>
              <a:t>trial</a:t>
            </a:r>
            <a:r>
              <a:rPr sz="2400" spc="4" dirty="0">
                <a:latin typeface="Times New Roman"/>
                <a:cs typeface="Times New Roman"/>
              </a:rPr>
              <a:t> </a:t>
            </a:r>
            <a:r>
              <a:rPr sz="2400" spc="-4" dirty="0">
                <a:latin typeface="Times New Roman"/>
                <a:cs typeface="Times New Roman"/>
              </a:rPr>
              <a:t>lawyers</a:t>
            </a:r>
            <a:r>
              <a:rPr sz="2400" spc="4" dirty="0">
                <a:latin typeface="Times New Roman"/>
                <a:cs typeface="Times New Roman"/>
              </a:rPr>
              <a:t> </a:t>
            </a:r>
            <a:r>
              <a:rPr sz="2400" spc="-4" dirty="0">
                <a:latin typeface="Times New Roman"/>
                <a:cs typeface="Times New Roman"/>
              </a:rPr>
              <a:t>who</a:t>
            </a:r>
            <a:r>
              <a:rPr sz="2400" spc="8" dirty="0">
                <a:latin typeface="Times New Roman"/>
                <a:cs typeface="Times New Roman"/>
              </a:rPr>
              <a:t> </a:t>
            </a:r>
            <a:r>
              <a:rPr sz="2400" spc="-4" dirty="0">
                <a:latin typeface="Times New Roman"/>
                <a:cs typeface="Times New Roman"/>
              </a:rPr>
              <a:t>are</a:t>
            </a:r>
            <a:r>
              <a:rPr sz="2400" spc="4" dirty="0">
                <a:latin typeface="Times New Roman"/>
                <a:cs typeface="Times New Roman"/>
              </a:rPr>
              <a:t> </a:t>
            </a:r>
            <a:r>
              <a:rPr sz="2400" spc="-4" dirty="0">
                <a:latin typeface="Times New Roman"/>
                <a:cs typeface="Times New Roman"/>
              </a:rPr>
              <a:t>already</a:t>
            </a:r>
            <a:r>
              <a:rPr sz="2400" spc="8" dirty="0">
                <a:latin typeface="Times New Roman"/>
                <a:cs typeface="Times New Roman"/>
              </a:rPr>
              <a:t> </a:t>
            </a:r>
            <a:r>
              <a:rPr sz="2400" spc="-4" dirty="0">
                <a:latin typeface="Times New Roman"/>
                <a:cs typeface="Times New Roman"/>
              </a:rPr>
              <a:t>members</a:t>
            </a:r>
            <a:r>
              <a:rPr sz="2400" spc="4" dirty="0">
                <a:latin typeface="Times New Roman"/>
                <a:cs typeface="Times New Roman"/>
              </a:rPr>
              <a:t> </a:t>
            </a:r>
            <a:r>
              <a:rPr sz="2400" spc="-4" dirty="0">
                <a:latin typeface="Times New Roman"/>
                <a:cs typeface="Times New Roman"/>
              </a:rPr>
              <a:t>of</a:t>
            </a:r>
            <a:r>
              <a:rPr sz="2400" spc="8" dirty="0">
                <a:latin typeface="Times New Roman"/>
                <a:cs typeface="Times New Roman"/>
              </a:rPr>
              <a:t> </a:t>
            </a:r>
            <a:r>
              <a:rPr sz="2400" spc="-4" dirty="0">
                <a:latin typeface="Times New Roman"/>
                <a:cs typeface="Times New Roman"/>
              </a:rPr>
              <a:t>other</a:t>
            </a:r>
            <a:r>
              <a:rPr sz="2400" spc="4" dirty="0">
                <a:latin typeface="Times New Roman"/>
                <a:cs typeface="Times New Roman"/>
              </a:rPr>
              <a:t> </a:t>
            </a:r>
            <a:r>
              <a:rPr sz="2400" spc="-4" dirty="0">
                <a:latin typeface="Times New Roman"/>
                <a:cs typeface="Times New Roman"/>
              </a:rPr>
              <a:t>groups </a:t>
            </a:r>
            <a:r>
              <a:rPr sz="2400" spc="-259" dirty="0">
                <a:latin typeface="Times New Roman"/>
                <a:cs typeface="Times New Roman"/>
              </a:rPr>
              <a:t> </a:t>
            </a:r>
            <a:r>
              <a:rPr sz="2400" spc="-4" dirty="0">
                <a:latin typeface="Times New Roman"/>
                <a:cs typeface="Times New Roman"/>
              </a:rPr>
              <a:t>like:</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International</a:t>
            </a:r>
            <a:r>
              <a:rPr sz="2400" spc="-8" dirty="0">
                <a:latin typeface="Times New Roman"/>
                <a:cs typeface="Times New Roman"/>
              </a:rPr>
              <a:t> </a:t>
            </a:r>
            <a:r>
              <a:rPr sz="2400" spc="-4" dirty="0">
                <a:latin typeface="Times New Roman"/>
                <a:cs typeface="Times New Roman"/>
              </a:rPr>
              <a:t>Academy of</a:t>
            </a:r>
            <a:r>
              <a:rPr sz="2400" dirty="0">
                <a:latin typeface="Times New Roman"/>
                <a:cs typeface="Times New Roman"/>
              </a:rPr>
              <a:t> </a:t>
            </a:r>
            <a:r>
              <a:rPr sz="2400" spc="-4" dirty="0">
                <a:latin typeface="Times New Roman"/>
                <a:cs typeface="Times New Roman"/>
              </a:rPr>
              <a:t>Trial</a:t>
            </a:r>
            <a:r>
              <a:rPr sz="2400" spc="-8" dirty="0">
                <a:latin typeface="Times New Roman"/>
                <a:cs typeface="Times New Roman"/>
              </a:rPr>
              <a:t> </a:t>
            </a:r>
            <a:r>
              <a:rPr sz="2400" spc="-4" dirty="0">
                <a:latin typeface="Times New Roman"/>
                <a:cs typeface="Times New Roman"/>
              </a:rPr>
              <a:t>Lawyers</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International</a:t>
            </a:r>
            <a:r>
              <a:rPr sz="2400" spc="-8" dirty="0">
                <a:latin typeface="Times New Roman"/>
                <a:cs typeface="Times New Roman"/>
              </a:rPr>
              <a:t> </a:t>
            </a:r>
            <a:r>
              <a:rPr sz="2400" spc="-4" dirty="0">
                <a:latin typeface="Times New Roman"/>
                <a:cs typeface="Times New Roman"/>
              </a:rPr>
              <a:t>Society</a:t>
            </a:r>
            <a:r>
              <a:rPr sz="2400" dirty="0">
                <a:latin typeface="Times New Roman"/>
                <a:cs typeface="Times New Roman"/>
              </a:rPr>
              <a:t> </a:t>
            </a:r>
            <a:r>
              <a:rPr sz="2400" spc="-4" dirty="0">
                <a:latin typeface="Times New Roman"/>
                <a:cs typeface="Times New Roman"/>
              </a:rPr>
              <a:t>of</a:t>
            </a:r>
            <a:r>
              <a:rPr sz="2400" dirty="0">
                <a:latin typeface="Times New Roman"/>
                <a:cs typeface="Times New Roman"/>
              </a:rPr>
              <a:t> </a:t>
            </a:r>
            <a:r>
              <a:rPr sz="2400" spc="-4" dirty="0">
                <a:latin typeface="Times New Roman"/>
                <a:cs typeface="Times New Roman"/>
              </a:rPr>
              <a:t>Barristers</a:t>
            </a:r>
            <a:endParaRPr sz="2400" dirty="0">
              <a:latin typeface="Times New Roman"/>
              <a:cs typeface="Times New Roman"/>
            </a:endParaRPr>
          </a:p>
          <a:p>
            <a:pPr marL="1070087" lvl="1" indent="-177612">
              <a:buFont typeface="Courier New"/>
              <a:buChar char="o"/>
              <a:tabLst>
                <a:tab pos="1070577" algn="l"/>
              </a:tabLst>
            </a:pPr>
            <a:r>
              <a:rPr sz="2400" spc="-4" dirty="0">
                <a:latin typeface="Times New Roman"/>
                <a:cs typeface="Times New Roman"/>
              </a:rPr>
              <a:t>ABOTA</a:t>
            </a:r>
            <a:endParaRPr sz="2400" dirty="0">
              <a:latin typeface="Times New Roman"/>
              <a:cs typeface="Times New Roman"/>
            </a:endParaRPr>
          </a:p>
          <a:p>
            <a:pPr marL="186443" indent="-176631">
              <a:buFont typeface="Symbol"/>
              <a:buChar char=""/>
              <a:tabLst>
                <a:tab pos="186443" algn="l"/>
                <a:tab pos="186934" algn="l"/>
              </a:tabLst>
            </a:pPr>
            <a:r>
              <a:rPr sz="2400" spc="-4" dirty="0">
                <a:latin typeface="Times New Roman"/>
                <a:cs typeface="Times New Roman"/>
              </a:rPr>
              <a:t>Identify</a:t>
            </a:r>
            <a:r>
              <a:rPr sz="2400" spc="4" dirty="0">
                <a:latin typeface="Times New Roman"/>
                <a:cs typeface="Times New Roman"/>
              </a:rPr>
              <a:t> </a:t>
            </a:r>
            <a:r>
              <a:rPr sz="2400" spc="-4" dirty="0">
                <a:latin typeface="Times New Roman"/>
                <a:cs typeface="Times New Roman"/>
              </a:rPr>
              <a:t>lawyers</a:t>
            </a:r>
            <a:r>
              <a:rPr sz="2400" spc="4" dirty="0">
                <a:latin typeface="Times New Roman"/>
                <a:cs typeface="Times New Roman"/>
              </a:rPr>
              <a:t> </a:t>
            </a:r>
            <a:r>
              <a:rPr sz="2400" spc="-4" dirty="0">
                <a:latin typeface="Times New Roman"/>
                <a:cs typeface="Times New Roman"/>
              </a:rPr>
              <a:t>who</a:t>
            </a:r>
            <a:r>
              <a:rPr sz="2400" spc="4" dirty="0">
                <a:latin typeface="Times New Roman"/>
                <a:cs typeface="Times New Roman"/>
              </a:rPr>
              <a:t> </a:t>
            </a:r>
            <a:r>
              <a:rPr sz="2400" spc="-4" dirty="0">
                <a:latin typeface="Times New Roman"/>
                <a:cs typeface="Times New Roman"/>
              </a:rPr>
              <a:t>are</a:t>
            </a:r>
            <a:r>
              <a:rPr sz="2400" spc="4" dirty="0">
                <a:latin typeface="Times New Roman"/>
                <a:cs typeface="Times New Roman"/>
              </a:rPr>
              <a:t> </a:t>
            </a:r>
            <a:r>
              <a:rPr sz="2400" spc="-4" dirty="0">
                <a:latin typeface="Times New Roman"/>
                <a:cs typeface="Times New Roman"/>
              </a:rPr>
              <a:t>currently</a:t>
            </a:r>
            <a:r>
              <a:rPr sz="2400" spc="4" dirty="0">
                <a:latin typeface="Times New Roman"/>
                <a:cs typeface="Times New Roman"/>
              </a:rPr>
              <a:t> </a:t>
            </a:r>
            <a:r>
              <a:rPr sz="2400" spc="-4" dirty="0">
                <a:latin typeface="Times New Roman"/>
                <a:cs typeface="Times New Roman"/>
              </a:rPr>
              <a:t>second</a:t>
            </a:r>
            <a:r>
              <a:rPr sz="2400" spc="4" dirty="0">
                <a:latin typeface="Times New Roman"/>
                <a:cs typeface="Times New Roman"/>
              </a:rPr>
              <a:t> </a:t>
            </a:r>
            <a:r>
              <a:rPr sz="2400" spc="-4" dirty="0">
                <a:latin typeface="Times New Roman"/>
                <a:cs typeface="Times New Roman"/>
              </a:rPr>
              <a:t>chair</a:t>
            </a:r>
            <a:r>
              <a:rPr sz="2400" spc="4" dirty="0">
                <a:latin typeface="Times New Roman"/>
                <a:cs typeface="Times New Roman"/>
              </a:rPr>
              <a:t> </a:t>
            </a:r>
            <a:r>
              <a:rPr sz="2400" spc="-4" dirty="0">
                <a:latin typeface="Times New Roman"/>
                <a:cs typeface="Times New Roman"/>
              </a:rPr>
              <a:t>to</a:t>
            </a:r>
            <a:r>
              <a:rPr sz="2400" spc="4" dirty="0">
                <a:latin typeface="Times New Roman"/>
                <a:cs typeface="Times New Roman"/>
              </a:rPr>
              <a:t> </a:t>
            </a:r>
            <a:r>
              <a:rPr sz="2400" spc="-4" dirty="0">
                <a:latin typeface="Times New Roman"/>
                <a:cs typeface="Times New Roman"/>
              </a:rPr>
              <a:t>put</a:t>
            </a:r>
            <a:r>
              <a:rPr sz="2400" dirty="0">
                <a:latin typeface="Times New Roman"/>
                <a:cs typeface="Times New Roman"/>
              </a:rPr>
              <a:t> </a:t>
            </a:r>
            <a:r>
              <a:rPr sz="2400" spc="-4" dirty="0">
                <a:latin typeface="Times New Roman"/>
                <a:cs typeface="Times New Roman"/>
              </a:rPr>
              <a:t>on</a:t>
            </a:r>
            <a:r>
              <a:rPr sz="2400" spc="4" dirty="0">
                <a:latin typeface="Times New Roman"/>
                <a:cs typeface="Times New Roman"/>
              </a:rPr>
              <a:t> </a:t>
            </a:r>
            <a:r>
              <a:rPr sz="2400" spc="-4" dirty="0">
                <a:latin typeface="Times New Roman"/>
                <a:cs typeface="Times New Roman"/>
              </a:rPr>
              <a:t>a</a:t>
            </a:r>
            <a:r>
              <a:rPr sz="2400" spc="4" dirty="0">
                <a:latin typeface="Times New Roman"/>
                <a:cs typeface="Times New Roman"/>
              </a:rPr>
              <a:t> </a:t>
            </a:r>
            <a:r>
              <a:rPr sz="2400" spc="-4" dirty="0">
                <a:latin typeface="Times New Roman"/>
                <a:cs typeface="Times New Roman"/>
              </a:rPr>
              <a:t>“watch</a:t>
            </a:r>
            <a:r>
              <a:rPr sz="2400" spc="4" dirty="0">
                <a:latin typeface="Times New Roman"/>
                <a:cs typeface="Times New Roman"/>
              </a:rPr>
              <a:t> </a:t>
            </a:r>
            <a:r>
              <a:rPr sz="2400" spc="-4" dirty="0">
                <a:latin typeface="Times New Roman"/>
                <a:cs typeface="Times New Roman"/>
              </a:rPr>
              <a:t>list”;</a:t>
            </a:r>
            <a:endParaRPr sz="2400" dirty="0">
              <a:latin typeface="Times New Roman"/>
              <a:cs typeface="Times New Roman"/>
            </a:endParaRPr>
          </a:p>
          <a:p>
            <a:pPr marL="186443" marR="68199" indent="-176631">
              <a:buFont typeface="Symbol"/>
              <a:buChar char=""/>
              <a:tabLst>
                <a:tab pos="186443" algn="l"/>
                <a:tab pos="186934" algn="l"/>
              </a:tabLst>
            </a:pPr>
            <a:r>
              <a:rPr sz="2400" spc="-4" dirty="0">
                <a:latin typeface="Times New Roman"/>
                <a:cs typeface="Times New Roman"/>
              </a:rPr>
              <a:t>Require</a:t>
            </a:r>
            <a:r>
              <a:rPr sz="2400" spc="4" dirty="0">
                <a:latin typeface="Times New Roman"/>
                <a:cs typeface="Times New Roman"/>
              </a:rPr>
              <a:t> </a:t>
            </a:r>
            <a:r>
              <a:rPr sz="2400" spc="-4" dirty="0">
                <a:latin typeface="Times New Roman"/>
                <a:cs typeface="Times New Roman"/>
              </a:rPr>
              <a:t>each</a:t>
            </a:r>
            <a:r>
              <a:rPr sz="2400" spc="8" dirty="0">
                <a:latin typeface="Times New Roman"/>
                <a:cs typeface="Times New Roman"/>
              </a:rPr>
              <a:t> </a:t>
            </a:r>
            <a:r>
              <a:rPr sz="2400" spc="-4" dirty="0">
                <a:latin typeface="Times New Roman"/>
                <a:cs typeface="Times New Roman"/>
              </a:rPr>
              <a:t>State/Province</a:t>
            </a:r>
            <a:r>
              <a:rPr sz="2400" spc="4" dirty="0">
                <a:latin typeface="Times New Roman"/>
                <a:cs typeface="Times New Roman"/>
              </a:rPr>
              <a:t> </a:t>
            </a:r>
            <a:r>
              <a:rPr sz="2400" spc="-4" dirty="0">
                <a:latin typeface="Times New Roman"/>
                <a:cs typeface="Times New Roman"/>
              </a:rPr>
              <a:t>Committee</a:t>
            </a:r>
            <a:r>
              <a:rPr sz="2400" spc="4" dirty="0">
                <a:latin typeface="Times New Roman"/>
                <a:cs typeface="Times New Roman"/>
              </a:rPr>
              <a:t> </a:t>
            </a:r>
            <a:r>
              <a:rPr sz="2400" spc="-4" dirty="0">
                <a:latin typeface="Times New Roman"/>
                <a:cs typeface="Times New Roman"/>
              </a:rPr>
              <a:t>to</a:t>
            </a:r>
            <a:r>
              <a:rPr sz="2400" spc="8" dirty="0">
                <a:latin typeface="Times New Roman"/>
                <a:cs typeface="Times New Roman"/>
              </a:rPr>
              <a:t> </a:t>
            </a:r>
            <a:r>
              <a:rPr sz="2400" spc="-4" dirty="0">
                <a:latin typeface="Times New Roman"/>
                <a:cs typeface="Times New Roman"/>
              </a:rPr>
              <a:t>designate</a:t>
            </a:r>
            <a:r>
              <a:rPr sz="2400" spc="8" dirty="0">
                <a:latin typeface="Times New Roman"/>
                <a:cs typeface="Times New Roman"/>
              </a:rPr>
              <a:t> </a:t>
            </a:r>
            <a:r>
              <a:rPr sz="2400" spc="-4" dirty="0">
                <a:latin typeface="Times New Roman"/>
                <a:cs typeface="Times New Roman"/>
              </a:rPr>
              <a:t>a</a:t>
            </a:r>
            <a:r>
              <a:rPr sz="2400" spc="4" dirty="0">
                <a:latin typeface="Times New Roman"/>
                <a:cs typeface="Times New Roman"/>
              </a:rPr>
              <a:t> </a:t>
            </a:r>
            <a:r>
              <a:rPr sz="2400" spc="-4" dirty="0">
                <a:latin typeface="Times New Roman"/>
                <a:cs typeface="Times New Roman"/>
              </a:rPr>
              <a:t>Diversity</a:t>
            </a:r>
            <a:r>
              <a:rPr sz="2400" spc="8" dirty="0">
                <a:latin typeface="Times New Roman"/>
                <a:cs typeface="Times New Roman"/>
              </a:rPr>
              <a:t> </a:t>
            </a:r>
            <a:r>
              <a:rPr sz="2400" spc="-4" dirty="0">
                <a:latin typeface="Times New Roman"/>
                <a:cs typeface="Times New Roman"/>
              </a:rPr>
              <a:t>Liaison</a:t>
            </a:r>
            <a:r>
              <a:rPr sz="2400" spc="8" dirty="0">
                <a:latin typeface="Times New Roman"/>
                <a:cs typeface="Times New Roman"/>
              </a:rPr>
              <a:t> </a:t>
            </a:r>
            <a:r>
              <a:rPr sz="2400" spc="-4" dirty="0">
                <a:latin typeface="Times New Roman"/>
                <a:cs typeface="Times New Roman"/>
              </a:rPr>
              <a:t>to</a:t>
            </a:r>
            <a:r>
              <a:rPr sz="2400" spc="8" dirty="0">
                <a:latin typeface="Times New Roman"/>
                <a:cs typeface="Times New Roman"/>
              </a:rPr>
              <a:t> </a:t>
            </a:r>
            <a:r>
              <a:rPr sz="2400" spc="-4" dirty="0">
                <a:latin typeface="Times New Roman"/>
                <a:cs typeface="Times New Roman"/>
              </a:rPr>
              <a:t>aid </a:t>
            </a:r>
            <a:r>
              <a:rPr sz="2400" spc="-259" dirty="0">
                <a:latin typeface="Times New Roman"/>
                <a:cs typeface="Times New Roman"/>
              </a:rPr>
              <a:t> </a:t>
            </a:r>
            <a:r>
              <a:rPr sz="2400" spc="-4" dirty="0">
                <a:latin typeface="Times New Roman"/>
                <a:cs typeface="Times New Roman"/>
              </a:rPr>
              <a:t>the</a:t>
            </a:r>
            <a:r>
              <a:rPr sz="2400" spc="-8" dirty="0">
                <a:latin typeface="Times New Roman"/>
                <a:cs typeface="Times New Roman"/>
              </a:rPr>
              <a:t> </a:t>
            </a:r>
            <a:r>
              <a:rPr sz="2400" spc="-4" dirty="0">
                <a:latin typeface="Times New Roman"/>
                <a:cs typeface="Times New Roman"/>
              </a:rPr>
              <a:t>search.</a:t>
            </a:r>
            <a:endParaRPr sz="2400" dirty="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5AF723-D7EC-4F17-B887-E2912B6012CC}"/>
              </a:ext>
            </a:extLst>
          </p:cNvPr>
          <p:cNvSpPr txBox="1"/>
          <p:nvPr/>
        </p:nvSpPr>
        <p:spPr>
          <a:xfrm>
            <a:off x="609600" y="1066800"/>
            <a:ext cx="8839200" cy="1569660"/>
          </a:xfrm>
          <a:prstGeom prst="rect">
            <a:avLst/>
          </a:prstGeom>
          <a:noFill/>
        </p:spPr>
        <p:txBody>
          <a:bodyPr wrap="square" rtlCol="0">
            <a:spAutoFit/>
          </a:bodyPr>
          <a:lstStyle/>
          <a:p>
            <a:pPr algn="ctr"/>
            <a:r>
              <a:rPr lang="en-US" sz="3200" b="1" spc="-4" dirty="0">
                <a:latin typeface="Times New Roman"/>
                <a:cs typeface="Times New Roman"/>
              </a:rPr>
              <a:t>Why</a:t>
            </a:r>
            <a:r>
              <a:rPr lang="en-US" sz="3200" b="1" spc="4" dirty="0">
                <a:latin typeface="Times New Roman"/>
                <a:cs typeface="Times New Roman"/>
              </a:rPr>
              <a:t> </a:t>
            </a:r>
            <a:r>
              <a:rPr lang="en-US" sz="3200" b="1" spc="-4" dirty="0">
                <a:latin typeface="Times New Roman"/>
                <a:cs typeface="Times New Roman"/>
              </a:rPr>
              <a:t>do</a:t>
            </a:r>
            <a:r>
              <a:rPr lang="en-US" sz="3200" b="1" spc="4" dirty="0">
                <a:latin typeface="Times New Roman"/>
                <a:cs typeface="Times New Roman"/>
              </a:rPr>
              <a:t> </a:t>
            </a:r>
            <a:r>
              <a:rPr lang="en-US" sz="3200" b="1" spc="-4" dirty="0">
                <a:latin typeface="Times New Roman"/>
                <a:cs typeface="Times New Roman"/>
              </a:rPr>
              <a:t>you</a:t>
            </a:r>
            <a:r>
              <a:rPr lang="en-US" sz="3200" b="1" spc="8" dirty="0">
                <a:latin typeface="Times New Roman"/>
                <a:cs typeface="Times New Roman"/>
              </a:rPr>
              <a:t> </a:t>
            </a:r>
            <a:r>
              <a:rPr lang="en-US" sz="3200" b="1" spc="-4" dirty="0">
                <a:latin typeface="Times New Roman"/>
                <a:cs typeface="Times New Roman"/>
              </a:rPr>
              <a:t>think</a:t>
            </a:r>
            <a:r>
              <a:rPr lang="en-US" sz="3200" b="1" spc="-8" dirty="0">
                <a:latin typeface="Times New Roman"/>
                <a:cs typeface="Times New Roman"/>
              </a:rPr>
              <a:t> </a:t>
            </a:r>
            <a:r>
              <a:rPr lang="en-US" sz="3200" b="1" dirty="0">
                <a:latin typeface="Times New Roman"/>
                <a:cs typeface="Times New Roman"/>
              </a:rPr>
              <a:t>that</a:t>
            </a:r>
            <a:r>
              <a:rPr lang="en-US" sz="3200" b="1" spc="4" dirty="0">
                <a:latin typeface="Times New Roman"/>
                <a:cs typeface="Times New Roman"/>
              </a:rPr>
              <a:t> </a:t>
            </a:r>
            <a:r>
              <a:rPr lang="en-US" sz="3200" b="1" spc="-4" dirty="0">
                <a:latin typeface="Times New Roman"/>
                <a:cs typeface="Times New Roman"/>
              </a:rPr>
              <a:t>there</a:t>
            </a:r>
            <a:r>
              <a:rPr lang="en-US" sz="3200" b="1" spc="8" dirty="0">
                <a:latin typeface="Times New Roman"/>
                <a:cs typeface="Times New Roman"/>
              </a:rPr>
              <a:t> </a:t>
            </a:r>
            <a:r>
              <a:rPr lang="en-US" sz="3200" b="1" spc="-4" dirty="0">
                <a:latin typeface="Times New Roman"/>
                <a:cs typeface="Times New Roman"/>
              </a:rPr>
              <a:t>are</a:t>
            </a:r>
            <a:r>
              <a:rPr lang="en-US" sz="3200" b="1" dirty="0">
                <a:latin typeface="Times New Roman"/>
                <a:cs typeface="Times New Roman"/>
              </a:rPr>
              <a:t> </a:t>
            </a:r>
            <a:r>
              <a:rPr lang="en-US" sz="3200" b="1" spc="-4" dirty="0">
                <a:latin typeface="Times New Roman"/>
                <a:cs typeface="Times New Roman"/>
              </a:rPr>
              <a:t>not</a:t>
            </a:r>
            <a:r>
              <a:rPr lang="en-US" sz="3200" b="1" spc="8" dirty="0">
                <a:latin typeface="Times New Roman"/>
                <a:cs typeface="Times New Roman"/>
              </a:rPr>
              <a:t> </a:t>
            </a:r>
            <a:r>
              <a:rPr lang="en-US" sz="3200" b="1" spc="-4" dirty="0">
                <a:latin typeface="Times New Roman"/>
                <a:cs typeface="Times New Roman"/>
              </a:rPr>
              <a:t>more</a:t>
            </a:r>
            <a:r>
              <a:rPr lang="en-US" sz="3200" b="1" dirty="0">
                <a:latin typeface="Times New Roman"/>
                <a:cs typeface="Times New Roman"/>
              </a:rPr>
              <a:t> </a:t>
            </a:r>
            <a:r>
              <a:rPr lang="en-US" sz="3200" b="1" spc="-4" dirty="0">
                <a:latin typeface="Times New Roman"/>
                <a:cs typeface="Times New Roman"/>
              </a:rPr>
              <a:t>diverse</a:t>
            </a:r>
            <a:r>
              <a:rPr lang="en-US" sz="3200" b="1" dirty="0">
                <a:latin typeface="Times New Roman"/>
                <a:cs typeface="Times New Roman"/>
              </a:rPr>
              <a:t> </a:t>
            </a:r>
            <a:r>
              <a:rPr lang="en-US" sz="3200" b="1" spc="-4" dirty="0">
                <a:latin typeface="Times New Roman"/>
                <a:cs typeface="Times New Roman"/>
              </a:rPr>
              <a:t>Fellows</a:t>
            </a:r>
            <a:r>
              <a:rPr lang="en-US" sz="3200" b="1" spc="12" dirty="0">
                <a:latin typeface="Times New Roman"/>
                <a:cs typeface="Times New Roman"/>
              </a:rPr>
              <a:t> </a:t>
            </a:r>
            <a:r>
              <a:rPr lang="en-US" sz="3200" b="1" spc="-4" dirty="0">
                <a:latin typeface="Times New Roman"/>
                <a:cs typeface="Times New Roman"/>
              </a:rPr>
              <a:t>participating </a:t>
            </a:r>
            <a:r>
              <a:rPr lang="en-US" sz="3200" b="1" spc="-259" dirty="0">
                <a:latin typeface="Times New Roman"/>
                <a:cs typeface="Times New Roman"/>
              </a:rPr>
              <a:t> </a:t>
            </a:r>
            <a:r>
              <a:rPr lang="en-US" sz="3200" b="1" spc="-4" dirty="0">
                <a:latin typeface="Times New Roman"/>
                <a:cs typeface="Times New Roman"/>
              </a:rPr>
              <a:t>on ACTL</a:t>
            </a:r>
            <a:r>
              <a:rPr lang="en-US" sz="3200" b="1" dirty="0">
                <a:latin typeface="Times New Roman"/>
                <a:cs typeface="Times New Roman"/>
              </a:rPr>
              <a:t> </a:t>
            </a:r>
            <a:r>
              <a:rPr lang="en-US" sz="3200" b="1" spc="-4" dirty="0">
                <a:latin typeface="Times New Roman"/>
                <a:cs typeface="Times New Roman"/>
              </a:rPr>
              <a:t>committees?</a:t>
            </a:r>
            <a:endParaRPr lang="en-US" sz="3200" dirty="0">
              <a:latin typeface="Times New Roman"/>
              <a:cs typeface="Times New Roman"/>
            </a:endParaRPr>
          </a:p>
          <a:p>
            <a:endParaRPr lang="en-US" sz="3200" dirty="0"/>
          </a:p>
        </p:txBody>
      </p:sp>
      <p:sp>
        <p:nvSpPr>
          <p:cNvPr id="4" name="TextBox 3">
            <a:extLst>
              <a:ext uri="{FF2B5EF4-FFF2-40B4-BE49-F238E27FC236}">
                <a16:creationId xmlns:a16="http://schemas.microsoft.com/office/drawing/2014/main" id="{B986ACA5-B1F6-4879-893B-244BB7D53C31}"/>
              </a:ext>
            </a:extLst>
          </p:cNvPr>
          <p:cNvSpPr txBox="1"/>
          <p:nvPr/>
        </p:nvSpPr>
        <p:spPr>
          <a:xfrm>
            <a:off x="1066800" y="3733800"/>
            <a:ext cx="8648700" cy="2246769"/>
          </a:xfrm>
          <a:prstGeom prst="rect">
            <a:avLst/>
          </a:prstGeom>
          <a:noFill/>
        </p:spPr>
        <p:txBody>
          <a:bodyPr wrap="square" rtlCol="0">
            <a:spAutoFit/>
          </a:bodyPr>
          <a:lstStyle/>
          <a:p>
            <a:pPr marL="749151" marR="183991" lvl="1" indent="-342900">
              <a:buFont typeface="Courier New" panose="02070309020205020404" pitchFamily="49" charset="0"/>
              <a:buChar char="o"/>
              <a:tabLst>
                <a:tab pos="583862" algn="l"/>
              </a:tabLst>
            </a:pPr>
            <a:r>
              <a:rPr lang="en-US" sz="2800" spc="-4" dirty="0">
                <a:latin typeface="Times New Roman"/>
                <a:cs typeface="Times New Roman"/>
              </a:rPr>
              <a:t>I</a:t>
            </a:r>
            <a:r>
              <a:rPr lang="en-US" sz="2800" spc="4" dirty="0">
                <a:latin typeface="Times New Roman"/>
                <a:cs typeface="Times New Roman"/>
              </a:rPr>
              <a:t> </a:t>
            </a:r>
            <a:r>
              <a:rPr lang="en-US" sz="2800" spc="-4" dirty="0">
                <a:latin typeface="Times New Roman"/>
                <a:cs typeface="Times New Roman"/>
              </a:rPr>
              <a:t>don’t</a:t>
            </a:r>
            <a:r>
              <a:rPr lang="en-US" sz="2800" dirty="0">
                <a:latin typeface="Times New Roman"/>
                <a:cs typeface="Times New Roman"/>
              </a:rPr>
              <a:t> </a:t>
            </a:r>
            <a:r>
              <a:rPr lang="en-US" sz="2800" spc="-4" dirty="0">
                <a:latin typeface="Times New Roman"/>
                <a:cs typeface="Times New Roman"/>
              </a:rPr>
              <a:t>understand</a:t>
            </a:r>
            <a:r>
              <a:rPr lang="en-US" sz="2800" spc="4" dirty="0">
                <a:latin typeface="Times New Roman"/>
                <a:cs typeface="Times New Roman"/>
              </a:rPr>
              <a:t> </a:t>
            </a:r>
            <a:r>
              <a:rPr lang="en-US" sz="2800" spc="-4" dirty="0">
                <a:latin typeface="Times New Roman"/>
                <a:cs typeface="Times New Roman"/>
              </a:rPr>
              <a:t>the</a:t>
            </a:r>
            <a:r>
              <a:rPr lang="en-US" sz="2800" spc="4" dirty="0">
                <a:latin typeface="Times New Roman"/>
                <a:cs typeface="Times New Roman"/>
              </a:rPr>
              <a:t> </a:t>
            </a:r>
            <a:r>
              <a:rPr lang="en-US" sz="2800" spc="-4" dirty="0">
                <a:latin typeface="Times New Roman"/>
                <a:cs typeface="Times New Roman"/>
              </a:rPr>
              <a:t>role</a:t>
            </a:r>
            <a:r>
              <a:rPr lang="en-US" sz="2800" dirty="0">
                <a:latin typeface="Times New Roman"/>
                <a:cs typeface="Times New Roman"/>
              </a:rPr>
              <a:t> </a:t>
            </a:r>
            <a:r>
              <a:rPr lang="en-US" sz="2800" spc="-4" dirty="0">
                <a:latin typeface="Times New Roman"/>
                <a:cs typeface="Times New Roman"/>
              </a:rPr>
              <a:t>or</a:t>
            </a:r>
            <a:r>
              <a:rPr lang="en-US" sz="2800" spc="4" dirty="0">
                <a:latin typeface="Times New Roman"/>
                <a:cs typeface="Times New Roman"/>
              </a:rPr>
              <a:t> </a:t>
            </a:r>
            <a:r>
              <a:rPr lang="en-US" sz="2800" spc="-4" dirty="0">
                <a:latin typeface="Times New Roman"/>
                <a:cs typeface="Times New Roman"/>
              </a:rPr>
              <a:t>importance</a:t>
            </a:r>
            <a:r>
              <a:rPr lang="en-US" sz="2800" spc="4" dirty="0">
                <a:latin typeface="Times New Roman"/>
                <a:cs typeface="Times New Roman"/>
              </a:rPr>
              <a:t> </a:t>
            </a:r>
            <a:r>
              <a:rPr lang="en-US" sz="2800" spc="-4" dirty="0">
                <a:latin typeface="Times New Roman"/>
                <a:cs typeface="Times New Roman"/>
              </a:rPr>
              <a:t>of</a:t>
            </a:r>
            <a:r>
              <a:rPr lang="en-US" sz="2800" spc="8" dirty="0">
                <a:latin typeface="Times New Roman"/>
                <a:cs typeface="Times New Roman"/>
              </a:rPr>
              <a:t> </a:t>
            </a:r>
            <a:r>
              <a:rPr lang="en-US" sz="2800" spc="-4" dirty="0">
                <a:latin typeface="Times New Roman"/>
                <a:cs typeface="Times New Roman"/>
              </a:rPr>
              <a:t>the</a:t>
            </a:r>
            <a:r>
              <a:rPr lang="en-US" sz="2800" dirty="0">
                <a:latin typeface="Times New Roman"/>
                <a:cs typeface="Times New Roman"/>
              </a:rPr>
              <a:t> </a:t>
            </a:r>
            <a:r>
              <a:rPr lang="en-US" sz="2800" spc="-4" dirty="0">
                <a:latin typeface="Times New Roman"/>
                <a:cs typeface="Times New Roman"/>
              </a:rPr>
              <a:t>committees</a:t>
            </a:r>
            <a:r>
              <a:rPr lang="en-US" sz="2800" spc="4" dirty="0">
                <a:latin typeface="Times New Roman"/>
                <a:cs typeface="Times New Roman"/>
              </a:rPr>
              <a:t> </a:t>
            </a:r>
            <a:r>
              <a:rPr lang="en-US" sz="2800" dirty="0">
                <a:latin typeface="Times New Roman"/>
                <a:cs typeface="Times New Roman"/>
              </a:rPr>
              <a:t>to</a:t>
            </a:r>
            <a:r>
              <a:rPr lang="en-US" sz="2800" spc="8" dirty="0">
                <a:latin typeface="Times New Roman"/>
                <a:cs typeface="Times New Roman"/>
              </a:rPr>
              <a:t> </a:t>
            </a:r>
            <a:r>
              <a:rPr lang="en-US" sz="2800" spc="-4" dirty="0">
                <a:latin typeface="Times New Roman"/>
                <a:cs typeface="Times New Roman"/>
              </a:rPr>
              <a:t>the </a:t>
            </a:r>
            <a:r>
              <a:rPr lang="en-US" sz="2800" spc="-259" dirty="0">
                <a:latin typeface="Times New Roman"/>
                <a:cs typeface="Times New Roman"/>
              </a:rPr>
              <a:t> </a:t>
            </a:r>
            <a:r>
              <a:rPr lang="en-US" sz="2800" spc="-4" dirty="0">
                <a:latin typeface="Times New Roman"/>
                <a:cs typeface="Times New Roman"/>
              </a:rPr>
              <a:t>College.</a:t>
            </a:r>
            <a:endParaRPr lang="en-US" sz="2800" dirty="0">
              <a:latin typeface="Times New Roman"/>
              <a:cs typeface="Times New Roman"/>
            </a:endParaRPr>
          </a:p>
          <a:p>
            <a:pPr marL="749641" marR="85862" lvl="1" indent="-342900">
              <a:buFont typeface="Courier New" panose="02070309020205020404" pitchFamily="49" charset="0"/>
              <a:buChar char="o"/>
              <a:tabLst>
                <a:tab pos="584353" algn="l"/>
              </a:tabLst>
            </a:pPr>
            <a:r>
              <a:rPr lang="en-US" sz="2800" spc="-4" dirty="0">
                <a:latin typeface="Times New Roman"/>
                <a:cs typeface="Times New Roman"/>
              </a:rPr>
              <a:t>Many, like</a:t>
            </a:r>
            <a:r>
              <a:rPr lang="en-US" sz="2800" spc="8" dirty="0">
                <a:latin typeface="Times New Roman"/>
                <a:cs typeface="Times New Roman"/>
              </a:rPr>
              <a:t> </a:t>
            </a:r>
            <a:r>
              <a:rPr lang="en-US" sz="2800" spc="-4" dirty="0">
                <a:latin typeface="Times New Roman"/>
                <a:cs typeface="Times New Roman"/>
              </a:rPr>
              <a:t>myself,</a:t>
            </a:r>
            <a:r>
              <a:rPr lang="en-US" sz="2800" dirty="0">
                <a:latin typeface="Times New Roman"/>
                <a:cs typeface="Times New Roman"/>
              </a:rPr>
              <a:t> do</a:t>
            </a:r>
            <a:r>
              <a:rPr lang="en-US" sz="2800" spc="4" dirty="0">
                <a:latin typeface="Times New Roman"/>
                <a:cs typeface="Times New Roman"/>
              </a:rPr>
              <a:t> </a:t>
            </a:r>
            <a:r>
              <a:rPr lang="en-US" sz="2800" spc="-4" dirty="0">
                <a:latin typeface="Times New Roman"/>
                <a:cs typeface="Times New Roman"/>
              </a:rPr>
              <a:t>not</a:t>
            </a:r>
            <a:r>
              <a:rPr lang="en-US" sz="2800" dirty="0">
                <a:latin typeface="Times New Roman"/>
                <a:cs typeface="Times New Roman"/>
              </a:rPr>
              <a:t> </a:t>
            </a:r>
            <a:r>
              <a:rPr lang="en-US" sz="2800" spc="-4" dirty="0">
                <a:latin typeface="Times New Roman"/>
                <a:cs typeface="Times New Roman"/>
              </a:rPr>
              <a:t>know</a:t>
            </a:r>
            <a:r>
              <a:rPr lang="en-US" sz="2800" dirty="0">
                <a:latin typeface="Times New Roman"/>
                <a:cs typeface="Times New Roman"/>
              </a:rPr>
              <a:t> </a:t>
            </a:r>
            <a:r>
              <a:rPr lang="en-US" sz="2800" spc="-4" dirty="0">
                <a:latin typeface="Times New Roman"/>
                <a:cs typeface="Times New Roman"/>
              </a:rPr>
              <a:t>the</a:t>
            </a:r>
            <a:r>
              <a:rPr lang="en-US" sz="2800" dirty="0">
                <a:latin typeface="Times New Roman"/>
                <a:cs typeface="Times New Roman"/>
              </a:rPr>
              <a:t> </a:t>
            </a:r>
            <a:r>
              <a:rPr lang="en-US" sz="2800" spc="-4" dirty="0">
                <a:latin typeface="Times New Roman"/>
                <a:cs typeface="Times New Roman"/>
              </a:rPr>
              <a:t>process</a:t>
            </a:r>
            <a:r>
              <a:rPr lang="en-US" sz="2800" spc="4" dirty="0">
                <a:latin typeface="Times New Roman"/>
                <a:cs typeface="Times New Roman"/>
              </a:rPr>
              <a:t> </a:t>
            </a:r>
            <a:r>
              <a:rPr lang="en-US" sz="2800" spc="-4" dirty="0">
                <a:latin typeface="Times New Roman"/>
                <a:cs typeface="Times New Roman"/>
              </a:rPr>
              <a:t>to</a:t>
            </a:r>
            <a:r>
              <a:rPr lang="en-US" sz="2800" spc="4" dirty="0">
                <a:latin typeface="Times New Roman"/>
                <a:cs typeface="Times New Roman"/>
              </a:rPr>
              <a:t> </a:t>
            </a:r>
            <a:r>
              <a:rPr lang="en-US" sz="2800" spc="-4" dirty="0">
                <a:latin typeface="Times New Roman"/>
                <a:cs typeface="Times New Roman"/>
              </a:rPr>
              <a:t>become</a:t>
            </a:r>
            <a:r>
              <a:rPr lang="en-US" sz="2800" spc="4" dirty="0">
                <a:latin typeface="Times New Roman"/>
                <a:cs typeface="Times New Roman"/>
              </a:rPr>
              <a:t> </a:t>
            </a:r>
            <a:r>
              <a:rPr lang="en-US" sz="2800" spc="-4" dirty="0">
                <a:latin typeface="Times New Roman"/>
                <a:cs typeface="Times New Roman"/>
              </a:rPr>
              <a:t>a committee </a:t>
            </a:r>
            <a:r>
              <a:rPr lang="en-US" sz="2800" spc="-259" dirty="0">
                <a:latin typeface="Times New Roman"/>
                <a:cs typeface="Times New Roman"/>
              </a:rPr>
              <a:t> </a:t>
            </a:r>
            <a:r>
              <a:rPr lang="en-US" sz="2800" spc="-4" dirty="0">
                <a:latin typeface="Times New Roman"/>
                <a:cs typeface="Times New Roman"/>
              </a:rPr>
              <a:t>member.</a:t>
            </a:r>
            <a:endParaRPr lang="en-US" sz="2800" dirty="0">
              <a:latin typeface="Times New Roman"/>
              <a:cs typeface="Times New Roman"/>
            </a:endParaRPr>
          </a:p>
          <a:p>
            <a:endParaRPr lang="en-US" sz="2800" dirty="0"/>
          </a:p>
        </p:txBody>
      </p:sp>
    </p:spTree>
    <p:extLst>
      <p:ext uri="{BB962C8B-B14F-4D97-AF65-F5344CB8AC3E}">
        <p14:creationId xmlns:p14="http://schemas.microsoft.com/office/powerpoint/2010/main" val="427355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BFDBB-B130-4747-B842-08BB60AB2985}"/>
              </a:ext>
            </a:extLst>
          </p:cNvPr>
          <p:cNvSpPr txBox="1"/>
          <p:nvPr/>
        </p:nvSpPr>
        <p:spPr>
          <a:xfrm>
            <a:off x="838200" y="457200"/>
            <a:ext cx="8458200" cy="1354217"/>
          </a:xfrm>
          <a:prstGeom prst="rect">
            <a:avLst/>
          </a:prstGeom>
          <a:noFill/>
        </p:spPr>
        <p:txBody>
          <a:bodyPr wrap="square" rtlCol="0">
            <a:spAutoFit/>
          </a:bodyPr>
          <a:lstStyle/>
          <a:p>
            <a:pPr algn="ctr"/>
            <a:r>
              <a:rPr lang="en-US" sz="3200" b="1" spc="-4" dirty="0">
                <a:latin typeface="Times New Roman"/>
                <a:cs typeface="Times New Roman"/>
              </a:rPr>
              <a:t>Why</a:t>
            </a:r>
            <a:r>
              <a:rPr lang="en-US" sz="3200" b="1" dirty="0">
                <a:latin typeface="Times New Roman"/>
                <a:cs typeface="Times New Roman"/>
              </a:rPr>
              <a:t> </a:t>
            </a:r>
            <a:r>
              <a:rPr lang="en-US" sz="3200" b="1" spc="-4" dirty="0">
                <a:latin typeface="Times New Roman"/>
                <a:cs typeface="Times New Roman"/>
              </a:rPr>
              <a:t>do</a:t>
            </a:r>
            <a:r>
              <a:rPr lang="en-US" sz="3200" b="1" spc="4" dirty="0">
                <a:latin typeface="Times New Roman"/>
                <a:cs typeface="Times New Roman"/>
              </a:rPr>
              <a:t> </a:t>
            </a:r>
            <a:r>
              <a:rPr lang="en-US" sz="3200" b="1" spc="-4" dirty="0">
                <a:latin typeface="Times New Roman"/>
                <a:cs typeface="Times New Roman"/>
              </a:rPr>
              <a:t>you</a:t>
            </a:r>
            <a:r>
              <a:rPr lang="en-US" sz="3200" b="1" spc="4" dirty="0">
                <a:latin typeface="Times New Roman"/>
                <a:cs typeface="Times New Roman"/>
              </a:rPr>
              <a:t> </a:t>
            </a:r>
            <a:r>
              <a:rPr lang="en-US" sz="3200" b="1" spc="-4" dirty="0">
                <a:latin typeface="Times New Roman"/>
                <a:cs typeface="Times New Roman"/>
              </a:rPr>
              <a:t>think</a:t>
            </a:r>
            <a:r>
              <a:rPr lang="en-US" sz="3200" b="1" spc="-8" dirty="0">
                <a:latin typeface="Times New Roman"/>
                <a:cs typeface="Times New Roman"/>
              </a:rPr>
              <a:t> </a:t>
            </a:r>
            <a:r>
              <a:rPr lang="en-US" sz="3200" b="1" dirty="0">
                <a:latin typeface="Times New Roman"/>
                <a:cs typeface="Times New Roman"/>
              </a:rPr>
              <a:t>that</a:t>
            </a:r>
            <a:r>
              <a:rPr lang="en-US" sz="3200" b="1" spc="4" dirty="0">
                <a:latin typeface="Times New Roman"/>
                <a:cs typeface="Times New Roman"/>
              </a:rPr>
              <a:t> </a:t>
            </a:r>
            <a:r>
              <a:rPr lang="en-US" sz="3200" b="1" spc="-4" dirty="0">
                <a:latin typeface="Times New Roman"/>
                <a:cs typeface="Times New Roman"/>
              </a:rPr>
              <a:t>more</a:t>
            </a:r>
            <a:r>
              <a:rPr lang="en-US" sz="3200" b="1" spc="4" dirty="0">
                <a:latin typeface="Times New Roman"/>
                <a:cs typeface="Times New Roman"/>
              </a:rPr>
              <a:t> </a:t>
            </a:r>
            <a:r>
              <a:rPr lang="en-US" sz="3200" b="1" spc="-4" dirty="0">
                <a:latin typeface="Times New Roman"/>
                <a:cs typeface="Times New Roman"/>
              </a:rPr>
              <a:t>diverse</a:t>
            </a:r>
            <a:r>
              <a:rPr lang="en-US" sz="3200" b="1" spc="4" dirty="0">
                <a:latin typeface="Times New Roman"/>
                <a:cs typeface="Times New Roman"/>
              </a:rPr>
              <a:t> </a:t>
            </a:r>
            <a:r>
              <a:rPr lang="en-US" sz="3200" b="1" spc="-4" dirty="0">
                <a:latin typeface="Times New Roman"/>
                <a:cs typeface="Times New Roman"/>
              </a:rPr>
              <a:t>Fellows</a:t>
            </a:r>
            <a:r>
              <a:rPr lang="en-US" sz="3200" b="1" dirty="0">
                <a:latin typeface="Times New Roman"/>
                <a:cs typeface="Times New Roman"/>
              </a:rPr>
              <a:t> </a:t>
            </a:r>
            <a:r>
              <a:rPr lang="en-US" sz="3200" b="1" spc="-4" dirty="0">
                <a:latin typeface="Times New Roman"/>
                <a:cs typeface="Times New Roman"/>
              </a:rPr>
              <a:t>do</a:t>
            </a:r>
            <a:r>
              <a:rPr lang="en-US" sz="3200" b="1" spc="4" dirty="0">
                <a:latin typeface="Times New Roman"/>
                <a:cs typeface="Times New Roman"/>
              </a:rPr>
              <a:t> </a:t>
            </a:r>
            <a:r>
              <a:rPr lang="en-US" sz="3200" b="1" spc="-4" dirty="0">
                <a:latin typeface="Times New Roman"/>
                <a:cs typeface="Times New Roman"/>
              </a:rPr>
              <a:t>not</a:t>
            </a:r>
            <a:r>
              <a:rPr lang="en-US" sz="3200" b="1" spc="4" dirty="0">
                <a:latin typeface="Times New Roman"/>
                <a:cs typeface="Times New Roman"/>
              </a:rPr>
              <a:t> </a:t>
            </a:r>
            <a:r>
              <a:rPr lang="en-US" sz="3200" b="1" spc="-4" dirty="0">
                <a:latin typeface="Times New Roman"/>
                <a:cs typeface="Times New Roman"/>
              </a:rPr>
              <a:t>attend Fall</a:t>
            </a:r>
            <a:r>
              <a:rPr lang="en-US" sz="3200" b="1" dirty="0">
                <a:latin typeface="Times New Roman"/>
                <a:cs typeface="Times New Roman"/>
              </a:rPr>
              <a:t> </a:t>
            </a:r>
            <a:r>
              <a:rPr lang="en-US" sz="3200" b="1" spc="-4" dirty="0">
                <a:latin typeface="Times New Roman"/>
                <a:cs typeface="Times New Roman"/>
              </a:rPr>
              <a:t>and </a:t>
            </a:r>
            <a:r>
              <a:rPr lang="en-US" sz="3200" b="1" spc="-259" dirty="0">
                <a:latin typeface="Times New Roman"/>
                <a:cs typeface="Times New Roman"/>
              </a:rPr>
              <a:t> </a:t>
            </a:r>
            <a:r>
              <a:rPr lang="en-US" sz="3200" b="1" spc="-4" dirty="0">
                <a:latin typeface="Times New Roman"/>
                <a:cs typeface="Times New Roman"/>
              </a:rPr>
              <a:t>Spring meetings?</a:t>
            </a:r>
            <a:endParaRPr lang="en-US" sz="3200" dirty="0">
              <a:latin typeface="Times New Roman"/>
              <a:cs typeface="Times New Roman"/>
            </a:endParaRPr>
          </a:p>
          <a:p>
            <a:pPr algn="ctr"/>
            <a:endParaRPr lang="en-US" dirty="0"/>
          </a:p>
        </p:txBody>
      </p:sp>
      <p:sp>
        <p:nvSpPr>
          <p:cNvPr id="3" name="TextBox 2">
            <a:extLst>
              <a:ext uri="{FF2B5EF4-FFF2-40B4-BE49-F238E27FC236}">
                <a16:creationId xmlns:a16="http://schemas.microsoft.com/office/drawing/2014/main" id="{5F1E4E8F-1124-43DA-BF34-0F750DEA7095}"/>
              </a:ext>
            </a:extLst>
          </p:cNvPr>
          <p:cNvSpPr txBox="1"/>
          <p:nvPr/>
        </p:nvSpPr>
        <p:spPr>
          <a:xfrm>
            <a:off x="495300" y="1752600"/>
            <a:ext cx="9144000" cy="5170646"/>
          </a:xfrm>
          <a:prstGeom prst="rect">
            <a:avLst/>
          </a:prstGeom>
          <a:noFill/>
        </p:spPr>
        <p:txBody>
          <a:bodyPr wrap="square" rtlCol="0">
            <a:spAutoFit/>
          </a:bodyPr>
          <a:lstStyle/>
          <a:p>
            <a:pPr marL="749151" lvl="1" indent="-342900">
              <a:buFont typeface="Courier New" panose="02070309020205020404" pitchFamily="49" charset="0"/>
              <a:buChar char="o"/>
              <a:tabLst>
                <a:tab pos="583862" algn="l"/>
              </a:tabLst>
            </a:pPr>
            <a:r>
              <a:rPr lang="en-US" sz="2400" spc="-4" dirty="0">
                <a:latin typeface="Times New Roman"/>
                <a:cs typeface="Times New Roman"/>
              </a:rPr>
              <a:t>They</a:t>
            </a:r>
            <a:r>
              <a:rPr lang="en-US" sz="2400" dirty="0">
                <a:latin typeface="Times New Roman"/>
                <a:cs typeface="Times New Roman"/>
              </a:rPr>
              <a:t> </a:t>
            </a:r>
            <a:r>
              <a:rPr lang="en-US" sz="2400" spc="-4" dirty="0">
                <a:latin typeface="Times New Roman"/>
                <a:cs typeface="Times New Roman"/>
              </a:rPr>
              <a:t>are</a:t>
            </a:r>
            <a:r>
              <a:rPr lang="en-US" sz="2400" dirty="0">
                <a:latin typeface="Times New Roman"/>
                <a:cs typeface="Times New Roman"/>
              </a:rPr>
              <a:t> so </a:t>
            </a:r>
            <a:r>
              <a:rPr lang="en-US" sz="2400" spc="-4" dirty="0">
                <a:latin typeface="Times New Roman"/>
                <a:cs typeface="Times New Roman"/>
              </a:rPr>
              <a:t>large</a:t>
            </a:r>
            <a:r>
              <a:rPr lang="en-US" sz="2400" dirty="0">
                <a:latin typeface="Times New Roman"/>
                <a:cs typeface="Times New Roman"/>
              </a:rPr>
              <a:t> </a:t>
            </a:r>
            <a:r>
              <a:rPr lang="en-US" sz="2400" spc="-4" dirty="0">
                <a:latin typeface="Times New Roman"/>
                <a:cs typeface="Times New Roman"/>
              </a:rPr>
              <a:t>with</a:t>
            </a:r>
            <a:r>
              <a:rPr lang="en-US" sz="2400" dirty="0">
                <a:latin typeface="Times New Roman"/>
                <a:cs typeface="Times New Roman"/>
              </a:rPr>
              <a:t> </a:t>
            </a:r>
            <a:r>
              <a:rPr lang="en-US" sz="2400" spc="-4" dirty="0">
                <a:latin typeface="Times New Roman"/>
                <a:cs typeface="Times New Roman"/>
              </a:rPr>
              <a:t>so</a:t>
            </a:r>
            <a:r>
              <a:rPr lang="en-US" sz="2400" spc="4" dirty="0">
                <a:latin typeface="Times New Roman"/>
                <a:cs typeface="Times New Roman"/>
              </a:rPr>
              <a:t> </a:t>
            </a:r>
            <a:r>
              <a:rPr lang="en-US" sz="2400" spc="-4" dirty="0">
                <a:latin typeface="Times New Roman"/>
                <a:cs typeface="Times New Roman"/>
              </a:rPr>
              <a:t>many</a:t>
            </a:r>
            <a:r>
              <a:rPr lang="en-US" sz="2400" spc="4" dirty="0">
                <a:latin typeface="Times New Roman"/>
                <a:cs typeface="Times New Roman"/>
              </a:rPr>
              <a:t> </a:t>
            </a:r>
            <a:r>
              <a:rPr lang="en-US" sz="2400" spc="-4" dirty="0">
                <a:latin typeface="Times New Roman"/>
                <a:cs typeface="Times New Roman"/>
              </a:rPr>
              <a:t>people.</a:t>
            </a:r>
            <a:r>
              <a:rPr lang="en-US" sz="2400" spc="4" dirty="0">
                <a:latin typeface="Times New Roman"/>
                <a:cs typeface="Times New Roman"/>
              </a:rPr>
              <a:t> </a:t>
            </a:r>
            <a:r>
              <a:rPr lang="en-US" sz="2400" spc="-4" dirty="0">
                <a:latin typeface="Times New Roman"/>
                <a:cs typeface="Times New Roman"/>
              </a:rPr>
              <a:t>I</a:t>
            </a:r>
            <a:r>
              <a:rPr lang="en-US" sz="2400" dirty="0">
                <a:latin typeface="Times New Roman"/>
                <a:cs typeface="Times New Roman"/>
              </a:rPr>
              <a:t> think</a:t>
            </a:r>
            <a:r>
              <a:rPr lang="en-US" sz="2400" spc="4" dirty="0">
                <a:latin typeface="Times New Roman"/>
                <a:cs typeface="Times New Roman"/>
              </a:rPr>
              <a:t> </a:t>
            </a:r>
            <a:r>
              <a:rPr lang="en-US" sz="2400" spc="-4" dirty="0">
                <a:latin typeface="Times New Roman"/>
                <a:cs typeface="Times New Roman"/>
              </a:rPr>
              <a:t>the emphasis</a:t>
            </a:r>
            <a:r>
              <a:rPr lang="en-US" sz="2400" spc="4" dirty="0">
                <a:latin typeface="Times New Roman"/>
                <a:cs typeface="Times New Roman"/>
              </a:rPr>
              <a:t> </a:t>
            </a:r>
            <a:r>
              <a:rPr lang="en-US" sz="2400" spc="-4" dirty="0">
                <a:latin typeface="Times New Roman"/>
                <a:cs typeface="Times New Roman"/>
              </a:rPr>
              <a:t>should be on</a:t>
            </a:r>
            <a:r>
              <a:rPr lang="en-US" sz="2400" spc="4" dirty="0">
                <a:latin typeface="Times New Roman"/>
                <a:cs typeface="Times New Roman"/>
              </a:rPr>
              <a:t> </a:t>
            </a:r>
            <a:r>
              <a:rPr lang="en-US" sz="2400" spc="-4" dirty="0">
                <a:latin typeface="Times New Roman"/>
                <a:cs typeface="Times New Roman"/>
              </a:rPr>
              <a:t>having</a:t>
            </a:r>
            <a:r>
              <a:rPr lang="en-US" sz="2400" spc="4" dirty="0">
                <a:latin typeface="Times New Roman"/>
                <a:cs typeface="Times New Roman"/>
              </a:rPr>
              <a:t> </a:t>
            </a:r>
            <a:r>
              <a:rPr lang="en-US" sz="2400" spc="-4" dirty="0">
                <a:latin typeface="Times New Roman"/>
                <a:cs typeface="Times New Roman"/>
              </a:rPr>
              <a:t>more</a:t>
            </a:r>
            <a:r>
              <a:rPr lang="en-US" sz="2400" dirty="0">
                <a:latin typeface="Times New Roman"/>
                <a:cs typeface="Times New Roman"/>
              </a:rPr>
              <a:t> </a:t>
            </a:r>
            <a:r>
              <a:rPr lang="en-US" sz="2400" spc="-4" dirty="0">
                <a:latin typeface="Times New Roman"/>
                <a:cs typeface="Times New Roman"/>
              </a:rPr>
              <a:t>local</a:t>
            </a:r>
            <a:r>
              <a:rPr lang="en-US" sz="2400" spc="8" dirty="0">
                <a:latin typeface="Times New Roman"/>
                <a:cs typeface="Times New Roman"/>
              </a:rPr>
              <a:t> </a:t>
            </a:r>
            <a:r>
              <a:rPr lang="en-US" sz="2400" spc="-4" dirty="0">
                <a:latin typeface="Times New Roman"/>
                <a:cs typeface="Times New Roman"/>
              </a:rPr>
              <a:t>events</a:t>
            </a:r>
            <a:r>
              <a:rPr lang="en-US" sz="2400" spc="8" dirty="0">
                <a:latin typeface="Times New Roman"/>
                <a:cs typeface="Times New Roman"/>
              </a:rPr>
              <a:t> </a:t>
            </a:r>
            <a:r>
              <a:rPr lang="en-US" sz="2400" spc="-4" dirty="0">
                <a:latin typeface="Times New Roman"/>
                <a:cs typeface="Times New Roman"/>
              </a:rPr>
              <a:t>so</a:t>
            </a:r>
            <a:r>
              <a:rPr lang="en-US" sz="2400" dirty="0">
                <a:latin typeface="Times New Roman"/>
                <a:cs typeface="Times New Roman"/>
              </a:rPr>
              <a:t> </a:t>
            </a:r>
            <a:r>
              <a:rPr lang="en-US" sz="2400" spc="-4" dirty="0">
                <a:latin typeface="Times New Roman"/>
                <a:cs typeface="Times New Roman"/>
              </a:rPr>
              <a:t>that</a:t>
            </a:r>
            <a:r>
              <a:rPr lang="en-US" sz="2400" dirty="0">
                <a:latin typeface="Times New Roman"/>
                <a:cs typeface="Times New Roman"/>
              </a:rPr>
              <a:t> </a:t>
            </a:r>
            <a:r>
              <a:rPr lang="en-US" sz="2400" spc="-4" dirty="0">
                <a:latin typeface="Times New Roman"/>
                <a:cs typeface="Times New Roman"/>
              </a:rPr>
              <a:t>you</a:t>
            </a:r>
            <a:r>
              <a:rPr lang="en-US" sz="2400" spc="4" dirty="0">
                <a:latin typeface="Times New Roman"/>
                <a:cs typeface="Times New Roman"/>
              </a:rPr>
              <a:t> </a:t>
            </a:r>
            <a:r>
              <a:rPr lang="en-US" sz="2400" spc="-4" dirty="0">
                <a:latin typeface="Times New Roman"/>
                <a:cs typeface="Times New Roman"/>
              </a:rPr>
              <a:t>know</a:t>
            </a:r>
            <a:r>
              <a:rPr lang="en-US" sz="2400" dirty="0">
                <a:latin typeface="Times New Roman"/>
                <a:cs typeface="Times New Roman"/>
              </a:rPr>
              <a:t> </a:t>
            </a:r>
            <a:r>
              <a:rPr lang="en-US" sz="2400" spc="-4" dirty="0">
                <a:latin typeface="Times New Roman"/>
                <a:cs typeface="Times New Roman"/>
              </a:rPr>
              <a:t>more</a:t>
            </a:r>
            <a:r>
              <a:rPr lang="en-US" sz="2400" dirty="0">
                <a:latin typeface="Times New Roman"/>
                <a:cs typeface="Times New Roman"/>
              </a:rPr>
              <a:t> </a:t>
            </a:r>
            <a:r>
              <a:rPr lang="en-US" sz="2400" spc="-4" dirty="0">
                <a:latin typeface="Times New Roman"/>
                <a:cs typeface="Times New Roman"/>
              </a:rPr>
              <a:t>people when </a:t>
            </a:r>
            <a:r>
              <a:rPr lang="en-US" sz="2400" spc="-259" dirty="0">
                <a:latin typeface="Times New Roman"/>
                <a:cs typeface="Times New Roman"/>
              </a:rPr>
              <a:t> </a:t>
            </a:r>
            <a:r>
              <a:rPr lang="en-US" sz="2400" spc="-4" dirty="0">
                <a:latin typeface="Times New Roman"/>
                <a:cs typeface="Times New Roman"/>
              </a:rPr>
              <a:t>you go</a:t>
            </a:r>
            <a:r>
              <a:rPr lang="en-US" sz="2400" dirty="0">
                <a:latin typeface="Times New Roman"/>
                <a:cs typeface="Times New Roman"/>
              </a:rPr>
              <a:t> </a:t>
            </a:r>
            <a:r>
              <a:rPr lang="en-US" sz="2400" spc="-4" dirty="0">
                <a:latin typeface="Times New Roman"/>
                <a:cs typeface="Times New Roman"/>
              </a:rPr>
              <a:t>to</a:t>
            </a:r>
            <a:r>
              <a:rPr lang="en-US" sz="2400" dirty="0">
                <a:latin typeface="Times New Roman"/>
                <a:cs typeface="Times New Roman"/>
              </a:rPr>
              <a:t> </a:t>
            </a:r>
            <a:r>
              <a:rPr lang="en-US" sz="2400" spc="-4" dirty="0">
                <a:latin typeface="Times New Roman"/>
                <a:cs typeface="Times New Roman"/>
              </a:rPr>
              <a:t>national events.</a:t>
            </a:r>
            <a:endParaRPr lang="en-US" sz="2400" dirty="0">
              <a:latin typeface="Times New Roman"/>
              <a:cs typeface="Times New Roman"/>
            </a:endParaRPr>
          </a:p>
          <a:p>
            <a:pPr marL="749151" lvl="1" indent="-342900">
              <a:buFont typeface="Courier New" panose="02070309020205020404" pitchFamily="49" charset="0"/>
              <a:buChar char="o"/>
              <a:tabLst>
                <a:tab pos="583862" algn="l"/>
              </a:tabLst>
            </a:pPr>
            <a:r>
              <a:rPr lang="en-US" sz="2400" spc="-4" dirty="0">
                <a:latin typeface="Times New Roman"/>
                <a:cs typeface="Times New Roman"/>
              </a:rPr>
              <a:t> Given</a:t>
            </a:r>
            <a:r>
              <a:rPr lang="en-US" sz="2400" dirty="0">
                <a:latin typeface="Times New Roman"/>
                <a:cs typeface="Times New Roman"/>
              </a:rPr>
              <a:t> </a:t>
            </a:r>
            <a:r>
              <a:rPr lang="en-US" sz="2400" spc="-4" dirty="0">
                <a:latin typeface="Times New Roman"/>
                <a:cs typeface="Times New Roman"/>
              </a:rPr>
              <a:t>age</a:t>
            </a:r>
            <a:r>
              <a:rPr lang="en-US" sz="2400" spc="8" dirty="0">
                <a:latin typeface="Times New Roman"/>
                <a:cs typeface="Times New Roman"/>
              </a:rPr>
              <a:t> </a:t>
            </a:r>
            <a:r>
              <a:rPr lang="en-US" sz="2400" spc="-4" dirty="0">
                <a:latin typeface="Times New Roman"/>
                <a:cs typeface="Times New Roman"/>
              </a:rPr>
              <a:t>and</a:t>
            </a:r>
            <a:r>
              <a:rPr lang="en-US" sz="2400" spc="4" dirty="0">
                <a:latin typeface="Times New Roman"/>
                <a:cs typeface="Times New Roman"/>
              </a:rPr>
              <a:t> </a:t>
            </a:r>
            <a:r>
              <a:rPr lang="en-US" sz="2400" spc="-4" dirty="0">
                <a:latin typeface="Times New Roman"/>
                <a:cs typeface="Times New Roman"/>
              </a:rPr>
              <a:t>racial</a:t>
            </a:r>
            <a:r>
              <a:rPr lang="en-US" sz="2400" spc="12" dirty="0">
                <a:latin typeface="Times New Roman"/>
                <a:cs typeface="Times New Roman"/>
              </a:rPr>
              <a:t> </a:t>
            </a:r>
            <a:r>
              <a:rPr lang="en-US" sz="2400" spc="-4" dirty="0">
                <a:latin typeface="Times New Roman"/>
                <a:cs typeface="Times New Roman"/>
              </a:rPr>
              <a:t>differences, I</a:t>
            </a:r>
            <a:r>
              <a:rPr lang="en-US" sz="2400" spc="4" dirty="0">
                <a:latin typeface="Times New Roman"/>
                <a:cs typeface="Times New Roman"/>
              </a:rPr>
              <a:t> </a:t>
            </a:r>
            <a:r>
              <a:rPr lang="en-US" sz="2400" spc="-4" dirty="0">
                <a:latin typeface="Times New Roman"/>
                <a:cs typeface="Times New Roman"/>
              </a:rPr>
              <a:t>feel</a:t>
            </a:r>
            <a:r>
              <a:rPr lang="en-US" sz="2400" dirty="0">
                <a:latin typeface="Times New Roman"/>
                <a:cs typeface="Times New Roman"/>
              </a:rPr>
              <a:t> </a:t>
            </a:r>
            <a:r>
              <a:rPr lang="en-US" sz="2400" spc="-4" dirty="0">
                <a:latin typeface="Times New Roman"/>
                <a:cs typeface="Times New Roman"/>
              </a:rPr>
              <a:t>that</a:t>
            </a:r>
            <a:r>
              <a:rPr lang="en-US" sz="2400" dirty="0">
                <a:latin typeface="Times New Roman"/>
                <a:cs typeface="Times New Roman"/>
              </a:rPr>
              <a:t> </a:t>
            </a:r>
            <a:r>
              <a:rPr lang="en-US" sz="2400" spc="-4" dirty="0">
                <a:latin typeface="Times New Roman"/>
                <a:cs typeface="Times New Roman"/>
              </a:rPr>
              <a:t>I</a:t>
            </a:r>
            <a:r>
              <a:rPr lang="en-US" sz="2400" spc="4" dirty="0">
                <a:latin typeface="Times New Roman"/>
                <a:cs typeface="Times New Roman"/>
              </a:rPr>
              <a:t> </a:t>
            </a:r>
            <a:r>
              <a:rPr lang="en-US" sz="2400" spc="-4" dirty="0">
                <a:latin typeface="Times New Roman"/>
                <a:cs typeface="Times New Roman"/>
              </a:rPr>
              <a:t>have</a:t>
            </a:r>
            <a:r>
              <a:rPr lang="en-US" sz="2400" dirty="0">
                <a:latin typeface="Times New Roman"/>
                <a:cs typeface="Times New Roman"/>
              </a:rPr>
              <a:t> </a:t>
            </a:r>
            <a:r>
              <a:rPr lang="en-US" sz="2400" spc="-4" dirty="0">
                <a:latin typeface="Times New Roman"/>
                <a:cs typeface="Times New Roman"/>
              </a:rPr>
              <a:t>little</a:t>
            </a:r>
            <a:r>
              <a:rPr lang="en-US" sz="2400" dirty="0">
                <a:latin typeface="Times New Roman"/>
                <a:cs typeface="Times New Roman"/>
              </a:rPr>
              <a:t> </a:t>
            </a:r>
            <a:r>
              <a:rPr lang="en-US" sz="2400" spc="-4" dirty="0">
                <a:latin typeface="Times New Roman"/>
                <a:cs typeface="Times New Roman"/>
              </a:rPr>
              <a:t>in</a:t>
            </a:r>
            <a:r>
              <a:rPr lang="en-US" sz="2400" spc="4" dirty="0">
                <a:latin typeface="Times New Roman"/>
                <a:cs typeface="Times New Roman"/>
              </a:rPr>
              <a:t> </a:t>
            </a:r>
            <a:r>
              <a:rPr lang="en-US" sz="2400" spc="-4" dirty="0">
                <a:latin typeface="Times New Roman"/>
                <a:cs typeface="Times New Roman"/>
              </a:rPr>
              <a:t>common with</a:t>
            </a:r>
            <a:r>
              <a:rPr lang="en-US" sz="2400" dirty="0">
                <a:latin typeface="Times New Roman"/>
                <a:cs typeface="Times New Roman"/>
              </a:rPr>
              <a:t> </a:t>
            </a:r>
            <a:r>
              <a:rPr lang="en-US" sz="2400" spc="-4" dirty="0">
                <a:latin typeface="Times New Roman"/>
                <a:cs typeface="Times New Roman"/>
              </a:rPr>
              <a:t>other</a:t>
            </a:r>
            <a:r>
              <a:rPr lang="en-US" sz="2400" spc="4" dirty="0">
                <a:latin typeface="Times New Roman"/>
                <a:cs typeface="Times New Roman"/>
              </a:rPr>
              <a:t> </a:t>
            </a:r>
            <a:r>
              <a:rPr lang="en-US" sz="2400" spc="-4" dirty="0">
                <a:latin typeface="Times New Roman"/>
                <a:cs typeface="Times New Roman"/>
              </a:rPr>
              <a:t>Fellows,</a:t>
            </a:r>
            <a:r>
              <a:rPr lang="en-US" sz="2400" dirty="0">
                <a:latin typeface="Times New Roman"/>
                <a:cs typeface="Times New Roman"/>
              </a:rPr>
              <a:t> </a:t>
            </a:r>
            <a:r>
              <a:rPr lang="en-US" sz="2400" spc="-4" dirty="0">
                <a:latin typeface="Times New Roman"/>
                <a:cs typeface="Times New Roman"/>
              </a:rPr>
              <a:t>other</a:t>
            </a:r>
            <a:r>
              <a:rPr lang="en-US" sz="2400" spc="4" dirty="0">
                <a:latin typeface="Times New Roman"/>
                <a:cs typeface="Times New Roman"/>
              </a:rPr>
              <a:t> </a:t>
            </a:r>
            <a:r>
              <a:rPr lang="en-US" sz="2400" spc="-4" dirty="0">
                <a:latin typeface="Times New Roman"/>
                <a:cs typeface="Times New Roman"/>
              </a:rPr>
              <a:t>than</a:t>
            </a:r>
            <a:r>
              <a:rPr lang="en-US" sz="2400" spc="4" dirty="0">
                <a:latin typeface="Times New Roman"/>
                <a:cs typeface="Times New Roman"/>
              </a:rPr>
              <a:t> </a:t>
            </a:r>
            <a:r>
              <a:rPr lang="en-US" sz="2400" spc="-4" dirty="0">
                <a:latin typeface="Times New Roman"/>
                <a:cs typeface="Times New Roman"/>
              </a:rPr>
              <a:t>the</a:t>
            </a:r>
            <a:r>
              <a:rPr lang="en-US" sz="2400" dirty="0">
                <a:latin typeface="Times New Roman"/>
                <a:cs typeface="Times New Roman"/>
              </a:rPr>
              <a:t> </a:t>
            </a:r>
            <a:r>
              <a:rPr lang="en-US" sz="2400" spc="-4" dirty="0">
                <a:latin typeface="Times New Roman"/>
                <a:cs typeface="Times New Roman"/>
              </a:rPr>
              <a:t>College</a:t>
            </a:r>
            <a:r>
              <a:rPr lang="en-US" sz="2400" dirty="0">
                <a:latin typeface="Times New Roman"/>
                <a:cs typeface="Times New Roman"/>
              </a:rPr>
              <a:t> </a:t>
            </a:r>
            <a:r>
              <a:rPr lang="en-US" sz="2400" spc="-4" dirty="0">
                <a:latin typeface="Times New Roman"/>
                <a:cs typeface="Times New Roman"/>
              </a:rPr>
              <a:t>itself.</a:t>
            </a:r>
            <a:endParaRPr lang="en-US" sz="2400" dirty="0">
              <a:latin typeface="Times New Roman"/>
              <a:cs typeface="Times New Roman"/>
            </a:endParaRPr>
          </a:p>
          <a:p>
            <a:pPr marL="749151" marR="162401" lvl="1" indent="-342900">
              <a:buFont typeface="Courier New" panose="02070309020205020404" pitchFamily="49" charset="0"/>
              <a:buChar char="o"/>
              <a:tabLst>
                <a:tab pos="583862" algn="l"/>
              </a:tabLst>
            </a:pPr>
            <a:r>
              <a:rPr lang="en-US" sz="2400" spc="-4" dirty="0">
                <a:latin typeface="Times New Roman"/>
                <a:cs typeface="Times New Roman"/>
              </a:rPr>
              <a:t>Particularly</a:t>
            </a:r>
            <a:r>
              <a:rPr lang="en-US" sz="2400" spc="4" dirty="0">
                <a:latin typeface="Times New Roman"/>
                <a:cs typeface="Times New Roman"/>
              </a:rPr>
              <a:t> </a:t>
            </a:r>
            <a:r>
              <a:rPr lang="en-US" sz="2400" spc="-4" dirty="0">
                <a:latin typeface="Times New Roman"/>
                <a:cs typeface="Times New Roman"/>
              </a:rPr>
              <a:t>for</a:t>
            </a:r>
            <a:r>
              <a:rPr lang="en-US" sz="2400" spc="4" dirty="0">
                <a:latin typeface="Times New Roman"/>
                <a:cs typeface="Times New Roman"/>
              </a:rPr>
              <a:t> </a:t>
            </a:r>
            <a:r>
              <a:rPr lang="en-US" sz="2400" spc="-4" dirty="0">
                <a:latin typeface="Times New Roman"/>
                <a:cs typeface="Times New Roman"/>
              </a:rPr>
              <a:t>younger</a:t>
            </a:r>
            <a:r>
              <a:rPr lang="en-US" sz="2400" spc="4" dirty="0">
                <a:latin typeface="Times New Roman"/>
                <a:cs typeface="Times New Roman"/>
              </a:rPr>
              <a:t> </a:t>
            </a:r>
            <a:r>
              <a:rPr lang="en-US" sz="2400" spc="-4" dirty="0">
                <a:latin typeface="Times New Roman"/>
                <a:cs typeface="Times New Roman"/>
              </a:rPr>
              <a:t>Fellows</a:t>
            </a:r>
            <a:r>
              <a:rPr lang="en-US" sz="2400" spc="4" dirty="0">
                <a:latin typeface="Times New Roman"/>
                <a:cs typeface="Times New Roman"/>
              </a:rPr>
              <a:t> </a:t>
            </a:r>
            <a:r>
              <a:rPr lang="en-US" sz="2400" spc="-4" dirty="0">
                <a:latin typeface="Times New Roman"/>
                <a:cs typeface="Times New Roman"/>
              </a:rPr>
              <a:t>with</a:t>
            </a:r>
            <a:r>
              <a:rPr lang="en-US" sz="2400" spc="4" dirty="0">
                <a:latin typeface="Times New Roman"/>
                <a:cs typeface="Times New Roman"/>
              </a:rPr>
              <a:t> </a:t>
            </a:r>
            <a:r>
              <a:rPr lang="en-US" sz="2400" spc="-4" dirty="0">
                <a:latin typeface="Times New Roman"/>
                <a:cs typeface="Times New Roman"/>
              </a:rPr>
              <a:t>young</a:t>
            </a:r>
            <a:r>
              <a:rPr lang="en-US" sz="2400" spc="8" dirty="0">
                <a:latin typeface="Times New Roman"/>
                <a:cs typeface="Times New Roman"/>
              </a:rPr>
              <a:t> </a:t>
            </a:r>
            <a:r>
              <a:rPr lang="en-US" sz="2400" spc="-4" dirty="0">
                <a:latin typeface="Times New Roman"/>
                <a:cs typeface="Times New Roman"/>
              </a:rPr>
              <a:t>children</a:t>
            </a:r>
            <a:r>
              <a:rPr lang="en-US" sz="2400" spc="4" dirty="0">
                <a:latin typeface="Times New Roman"/>
                <a:cs typeface="Times New Roman"/>
              </a:rPr>
              <a:t> </a:t>
            </a:r>
            <a:r>
              <a:rPr lang="en-US" sz="2400" spc="-4" dirty="0">
                <a:latin typeface="Times New Roman"/>
                <a:cs typeface="Times New Roman"/>
              </a:rPr>
              <a:t>like</a:t>
            </a:r>
            <a:r>
              <a:rPr lang="en-US" sz="2400" spc="4" dirty="0">
                <a:latin typeface="Times New Roman"/>
                <a:cs typeface="Times New Roman"/>
              </a:rPr>
              <a:t> </a:t>
            </a:r>
            <a:r>
              <a:rPr lang="en-US" sz="2400" spc="-4" dirty="0">
                <a:latin typeface="Times New Roman"/>
                <a:cs typeface="Times New Roman"/>
              </a:rPr>
              <a:t>me,</a:t>
            </a:r>
            <a:r>
              <a:rPr lang="en-US" sz="2400" spc="4" dirty="0">
                <a:latin typeface="Times New Roman"/>
                <a:cs typeface="Times New Roman"/>
              </a:rPr>
              <a:t> </a:t>
            </a:r>
            <a:r>
              <a:rPr lang="en-US" sz="2400" spc="-4" dirty="0">
                <a:latin typeface="Times New Roman"/>
                <a:cs typeface="Times New Roman"/>
              </a:rPr>
              <a:t>it</a:t>
            </a:r>
            <a:r>
              <a:rPr lang="en-US" sz="2400" dirty="0">
                <a:latin typeface="Times New Roman"/>
                <a:cs typeface="Times New Roman"/>
              </a:rPr>
              <a:t> </a:t>
            </a:r>
            <a:r>
              <a:rPr lang="en-US" sz="2400" spc="-4" dirty="0">
                <a:latin typeface="Times New Roman"/>
                <a:cs typeface="Times New Roman"/>
              </a:rPr>
              <a:t>is </a:t>
            </a:r>
            <a:r>
              <a:rPr lang="en-US" sz="2400" spc="-259" dirty="0">
                <a:latin typeface="Times New Roman"/>
                <a:cs typeface="Times New Roman"/>
              </a:rPr>
              <a:t> </a:t>
            </a:r>
            <a:r>
              <a:rPr lang="en-US" sz="2400" spc="-4" dirty="0">
                <a:latin typeface="Times New Roman"/>
                <a:cs typeface="Times New Roman"/>
              </a:rPr>
              <a:t>difficult to</a:t>
            </a:r>
            <a:r>
              <a:rPr lang="en-US" sz="2400" dirty="0">
                <a:latin typeface="Times New Roman"/>
                <a:cs typeface="Times New Roman"/>
              </a:rPr>
              <a:t> </a:t>
            </a:r>
            <a:r>
              <a:rPr lang="en-US" sz="2400" spc="-4" dirty="0">
                <a:latin typeface="Times New Roman"/>
                <a:cs typeface="Times New Roman"/>
              </a:rPr>
              <a:t>travel</a:t>
            </a:r>
            <a:r>
              <a:rPr lang="en-US" sz="2400" dirty="0">
                <a:latin typeface="Times New Roman"/>
                <a:cs typeface="Times New Roman"/>
              </a:rPr>
              <a:t> </a:t>
            </a:r>
            <a:r>
              <a:rPr lang="en-US" sz="2400" spc="-4" dirty="0">
                <a:latin typeface="Times New Roman"/>
                <a:cs typeface="Times New Roman"/>
              </a:rPr>
              <a:t>to</a:t>
            </a:r>
            <a:r>
              <a:rPr lang="en-US" sz="2400" spc="4" dirty="0">
                <a:latin typeface="Times New Roman"/>
                <a:cs typeface="Times New Roman"/>
              </a:rPr>
              <a:t> </a:t>
            </a:r>
            <a:r>
              <a:rPr lang="en-US" sz="2400" spc="-4" dirty="0">
                <a:latin typeface="Times New Roman"/>
                <a:cs typeface="Times New Roman"/>
              </a:rPr>
              <a:t>expensive</a:t>
            </a:r>
            <a:r>
              <a:rPr lang="en-US" sz="2400" dirty="0">
                <a:latin typeface="Times New Roman"/>
                <a:cs typeface="Times New Roman"/>
              </a:rPr>
              <a:t> </a:t>
            </a:r>
            <a:r>
              <a:rPr lang="en-US" sz="2400" spc="-4" dirty="0">
                <a:latin typeface="Times New Roman"/>
                <a:cs typeface="Times New Roman"/>
              </a:rPr>
              <a:t>venues</a:t>
            </a:r>
            <a:r>
              <a:rPr lang="en-US" sz="2400" spc="4" dirty="0">
                <a:latin typeface="Times New Roman"/>
                <a:cs typeface="Times New Roman"/>
              </a:rPr>
              <a:t> </a:t>
            </a:r>
            <a:r>
              <a:rPr lang="en-US" sz="2400" spc="-4" dirty="0">
                <a:latin typeface="Times New Roman"/>
                <a:cs typeface="Times New Roman"/>
              </a:rPr>
              <a:t>and</a:t>
            </a:r>
            <a:r>
              <a:rPr lang="en-US" sz="2400" spc="8" dirty="0">
                <a:latin typeface="Times New Roman"/>
                <a:cs typeface="Times New Roman"/>
              </a:rPr>
              <a:t> </a:t>
            </a:r>
            <a:r>
              <a:rPr lang="en-US" sz="2400" spc="-4" dirty="0">
                <a:latin typeface="Times New Roman"/>
                <a:cs typeface="Times New Roman"/>
              </a:rPr>
              <a:t>to</a:t>
            </a:r>
            <a:r>
              <a:rPr lang="en-US" sz="2400" spc="4" dirty="0">
                <a:latin typeface="Times New Roman"/>
                <a:cs typeface="Times New Roman"/>
              </a:rPr>
              <a:t> </a:t>
            </a:r>
            <a:r>
              <a:rPr lang="en-US" sz="2400" spc="-4" dirty="0">
                <a:latin typeface="Times New Roman"/>
                <a:cs typeface="Times New Roman"/>
              </a:rPr>
              <a:t>leave</a:t>
            </a:r>
            <a:r>
              <a:rPr lang="en-US" sz="2400" dirty="0">
                <a:latin typeface="Times New Roman"/>
                <a:cs typeface="Times New Roman"/>
              </a:rPr>
              <a:t> the</a:t>
            </a:r>
            <a:r>
              <a:rPr lang="en-US" sz="2400" spc="-4" dirty="0">
                <a:latin typeface="Times New Roman"/>
                <a:cs typeface="Times New Roman"/>
              </a:rPr>
              <a:t> children</a:t>
            </a:r>
            <a:r>
              <a:rPr lang="en-US" sz="2400" spc="8" dirty="0">
                <a:latin typeface="Times New Roman"/>
                <a:cs typeface="Times New Roman"/>
              </a:rPr>
              <a:t> </a:t>
            </a:r>
            <a:r>
              <a:rPr lang="en-US" sz="2400" spc="-4" dirty="0">
                <a:latin typeface="Times New Roman"/>
                <a:cs typeface="Times New Roman"/>
              </a:rPr>
              <a:t>at </a:t>
            </a:r>
            <a:r>
              <a:rPr lang="en-US" sz="2400" dirty="0">
                <a:latin typeface="Times New Roman"/>
                <a:cs typeface="Times New Roman"/>
              </a:rPr>
              <a:t> </a:t>
            </a:r>
            <a:r>
              <a:rPr lang="en-US" sz="2400" spc="-4" dirty="0">
                <a:latin typeface="Times New Roman"/>
                <a:cs typeface="Times New Roman"/>
              </a:rPr>
              <a:t>home.</a:t>
            </a:r>
            <a:r>
              <a:rPr lang="en-US" sz="2400" spc="8" dirty="0">
                <a:latin typeface="Times New Roman"/>
                <a:cs typeface="Times New Roman"/>
              </a:rPr>
              <a:t> </a:t>
            </a:r>
            <a:r>
              <a:rPr lang="en-US" sz="2400" spc="-4" dirty="0">
                <a:latin typeface="Times New Roman"/>
                <a:cs typeface="Times New Roman"/>
              </a:rPr>
              <a:t>Older</a:t>
            </a:r>
            <a:r>
              <a:rPr lang="en-US" sz="2400" dirty="0">
                <a:latin typeface="Times New Roman"/>
                <a:cs typeface="Times New Roman"/>
              </a:rPr>
              <a:t> </a:t>
            </a:r>
            <a:r>
              <a:rPr lang="en-US" sz="2400" spc="-4" dirty="0">
                <a:latin typeface="Times New Roman"/>
                <a:cs typeface="Times New Roman"/>
              </a:rPr>
              <a:t>Fellows</a:t>
            </a:r>
            <a:r>
              <a:rPr lang="en-US" sz="2400" dirty="0">
                <a:latin typeface="Times New Roman"/>
                <a:cs typeface="Times New Roman"/>
              </a:rPr>
              <a:t> </a:t>
            </a:r>
            <a:r>
              <a:rPr lang="en-US" sz="2400" spc="-4" dirty="0">
                <a:latin typeface="Times New Roman"/>
                <a:cs typeface="Times New Roman"/>
              </a:rPr>
              <a:t>seem to</a:t>
            </a:r>
            <a:r>
              <a:rPr lang="en-US" sz="2400" spc="4" dirty="0">
                <a:latin typeface="Times New Roman"/>
                <a:cs typeface="Times New Roman"/>
              </a:rPr>
              <a:t> </a:t>
            </a:r>
            <a:r>
              <a:rPr lang="en-US" sz="2400" spc="-4" dirty="0">
                <a:latin typeface="Times New Roman"/>
                <a:cs typeface="Times New Roman"/>
              </a:rPr>
              <a:t>do</a:t>
            </a:r>
            <a:r>
              <a:rPr lang="en-US" sz="2400" dirty="0">
                <a:latin typeface="Times New Roman"/>
                <a:cs typeface="Times New Roman"/>
              </a:rPr>
              <a:t> </a:t>
            </a:r>
            <a:r>
              <a:rPr lang="en-US" sz="2400" spc="-4" dirty="0">
                <a:latin typeface="Times New Roman"/>
                <a:cs typeface="Times New Roman"/>
              </a:rPr>
              <a:t>that with</a:t>
            </a:r>
            <a:r>
              <a:rPr lang="en-US" sz="2400" dirty="0">
                <a:latin typeface="Times New Roman"/>
                <a:cs typeface="Times New Roman"/>
              </a:rPr>
              <a:t> </a:t>
            </a:r>
            <a:r>
              <a:rPr lang="en-US" sz="2400" spc="-4" dirty="0">
                <a:latin typeface="Times New Roman"/>
                <a:cs typeface="Times New Roman"/>
              </a:rPr>
              <a:t>ease.</a:t>
            </a:r>
            <a:endParaRPr lang="en-US" sz="2400" dirty="0">
              <a:latin typeface="Times New Roman"/>
              <a:cs typeface="Times New Roman"/>
            </a:endParaRPr>
          </a:p>
          <a:p>
            <a:pPr marL="749641" marR="227167" lvl="1" indent="-342900">
              <a:buFont typeface="Courier New" panose="02070309020205020404" pitchFamily="49" charset="0"/>
              <a:buChar char="o"/>
              <a:tabLst>
                <a:tab pos="584353" algn="l"/>
              </a:tabLst>
            </a:pPr>
            <a:r>
              <a:rPr lang="en-US" sz="2400" spc="-4" dirty="0">
                <a:latin typeface="Times New Roman"/>
                <a:cs typeface="Times New Roman"/>
              </a:rPr>
              <a:t>Diverse</a:t>
            </a:r>
            <a:r>
              <a:rPr lang="en-US" sz="2400" dirty="0">
                <a:latin typeface="Times New Roman"/>
                <a:cs typeface="Times New Roman"/>
              </a:rPr>
              <a:t> </a:t>
            </a:r>
            <a:r>
              <a:rPr lang="en-US" sz="2400" spc="-4" dirty="0">
                <a:latin typeface="Times New Roman"/>
                <a:cs typeface="Times New Roman"/>
              </a:rPr>
              <a:t>Fellows</a:t>
            </a:r>
            <a:r>
              <a:rPr lang="en-US" sz="2400" spc="4" dirty="0">
                <a:latin typeface="Times New Roman"/>
                <a:cs typeface="Times New Roman"/>
              </a:rPr>
              <a:t> </a:t>
            </a:r>
            <a:r>
              <a:rPr lang="en-US" sz="2400" spc="-4" dirty="0">
                <a:latin typeface="Times New Roman"/>
                <a:cs typeface="Times New Roman"/>
              </a:rPr>
              <a:t>from small</a:t>
            </a:r>
            <a:r>
              <a:rPr lang="en-US" sz="2400" dirty="0">
                <a:latin typeface="Times New Roman"/>
                <a:cs typeface="Times New Roman"/>
              </a:rPr>
              <a:t> </a:t>
            </a:r>
            <a:r>
              <a:rPr lang="en-US" sz="2400" spc="-4" dirty="0">
                <a:latin typeface="Times New Roman"/>
                <a:cs typeface="Times New Roman"/>
              </a:rPr>
              <a:t>firms</a:t>
            </a:r>
            <a:r>
              <a:rPr lang="en-US" sz="2400" spc="8" dirty="0">
                <a:latin typeface="Times New Roman"/>
                <a:cs typeface="Times New Roman"/>
              </a:rPr>
              <a:t> </a:t>
            </a:r>
            <a:r>
              <a:rPr lang="en-US" sz="2400" spc="-4" dirty="0">
                <a:latin typeface="Times New Roman"/>
                <a:cs typeface="Times New Roman"/>
              </a:rPr>
              <a:t>do</a:t>
            </a:r>
            <a:r>
              <a:rPr lang="en-US" sz="2400" spc="8" dirty="0">
                <a:latin typeface="Times New Roman"/>
                <a:cs typeface="Times New Roman"/>
              </a:rPr>
              <a:t> </a:t>
            </a:r>
            <a:r>
              <a:rPr lang="en-US" sz="2400" spc="-4" dirty="0">
                <a:latin typeface="Times New Roman"/>
                <a:cs typeface="Times New Roman"/>
              </a:rPr>
              <a:t>not</a:t>
            </a:r>
            <a:r>
              <a:rPr lang="en-US" sz="2400" dirty="0">
                <a:latin typeface="Times New Roman"/>
                <a:cs typeface="Times New Roman"/>
              </a:rPr>
              <a:t> </a:t>
            </a:r>
            <a:r>
              <a:rPr lang="en-US" sz="2400" spc="-4" dirty="0">
                <a:latin typeface="Times New Roman"/>
                <a:cs typeface="Times New Roman"/>
              </a:rPr>
              <a:t>have</a:t>
            </a:r>
            <a:r>
              <a:rPr lang="en-US" sz="2400" dirty="0">
                <a:latin typeface="Times New Roman"/>
                <a:cs typeface="Times New Roman"/>
              </a:rPr>
              <a:t> </a:t>
            </a:r>
            <a:r>
              <a:rPr lang="en-US" sz="2400" spc="-4" dirty="0">
                <a:latin typeface="Times New Roman"/>
                <a:cs typeface="Times New Roman"/>
              </a:rPr>
              <a:t>the</a:t>
            </a:r>
            <a:r>
              <a:rPr lang="en-US" sz="2400" dirty="0">
                <a:latin typeface="Times New Roman"/>
                <a:cs typeface="Times New Roman"/>
              </a:rPr>
              <a:t> </a:t>
            </a:r>
            <a:r>
              <a:rPr lang="en-US" sz="2400" spc="-4" dirty="0">
                <a:latin typeface="Times New Roman"/>
                <a:cs typeface="Times New Roman"/>
              </a:rPr>
              <a:t>luxury</a:t>
            </a:r>
            <a:r>
              <a:rPr lang="en-US" sz="2400" spc="4" dirty="0">
                <a:latin typeface="Times New Roman"/>
                <a:cs typeface="Times New Roman"/>
              </a:rPr>
              <a:t> </a:t>
            </a:r>
            <a:r>
              <a:rPr lang="en-US" sz="2400" spc="-4" dirty="0">
                <a:latin typeface="Times New Roman"/>
                <a:cs typeface="Times New Roman"/>
              </a:rPr>
              <a:t>of</a:t>
            </a:r>
            <a:r>
              <a:rPr lang="en-US" sz="2400" spc="8" dirty="0">
                <a:latin typeface="Times New Roman"/>
                <a:cs typeface="Times New Roman"/>
              </a:rPr>
              <a:t> </a:t>
            </a:r>
            <a:r>
              <a:rPr lang="en-US" sz="2400" spc="-4" dirty="0">
                <a:latin typeface="Times New Roman"/>
                <a:cs typeface="Times New Roman"/>
              </a:rPr>
              <a:t>a</a:t>
            </a:r>
            <a:r>
              <a:rPr lang="en-US" sz="2400" dirty="0">
                <a:latin typeface="Times New Roman"/>
                <a:cs typeface="Times New Roman"/>
              </a:rPr>
              <a:t> </a:t>
            </a:r>
            <a:r>
              <a:rPr lang="en-US" sz="2400" spc="-4" dirty="0">
                <a:latin typeface="Times New Roman"/>
                <a:cs typeface="Times New Roman"/>
              </a:rPr>
              <a:t>big </a:t>
            </a:r>
            <a:r>
              <a:rPr lang="en-US" sz="2400" spc="-259" dirty="0">
                <a:latin typeface="Times New Roman"/>
                <a:cs typeface="Times New Roman"/>
              </a:rPr>
              <a:t> </a:t>
            </a:r>
            <a:r>
              <a:rPr lang="en-US" sz="2400" spc="-4" dirty="0">
                <a:latin typeface="Times New Roman"/>
                <a:cs typeface="Times New Roman"/>
              </a:rPr>
              <a:t>firm</a:t>
            </a:r>
            <a:r>
              <a:rPr lang="en-US" sz="2400" spc="-8" dirty="0">
                <a:latin typeface="Times New Roman"/>
                <a:cs typeface="Times New Roman"/>
              </a:rPr>
              <a:t> </a:t>
            </a:r>
            <a:r>
              <a:rPr lang="en-US" sz="2400" spc="-4" dirty="0">
                <a:latin typeface="Times New Roman"/>
                <a:cs typeface="Times New Roman"/>
              </a:rPr>
              <a:t>to</a:t>
            </a:r>
            <a:r>
              <a:rPr lang="en-US" sz="2400" spc="4" dirty="0">
                <a:latin typeface="Times New Roman"/>
                <a:cs typeface="Times New Roman"/>
              </a:rPr>
              <a:t> </a:t>
            </a:r>
            <a:r>
              <a:rPr lang="en-US" sz="2400" spc="-4" dirty="0">
                <a:latin typeface="Times New Roman"/>
                <a:cs typeface="Times New Roman"/>
              </a:rPr>
              <a:t>reimburse</a:t>
            </a:r>
            <a:r>
              <a:rPr lang="en-US" sz="2400" dirty="0">
                <a:latin typeface="Times New Roman"/>
                <a:cs typeface="Times New Roman"/>
              </a:rPr>
              <a:t> the</a:t>
            </a:r>
            <a:r>
              <a:rPr lang="en-US" sz="2400" spc="-4" dirty="0">
                <a:latin typeface="Times New Roman"/>
                <a:cs typeface="Times New Roman"/>
              </a:rPr>
              <a:t> expenses</a:t>
            </a:r>
            <a:r>
              <a:rPr lang="en-US" sz="2400" spc="8" dirty="0">
                <a:latin typeface="Times New Roman"/>
                <a:cs typeface="Times New Roman"/>
              </a:rPr>
              <a:t> </a:t>
            </a:r>
            <a:r>
              <a:rPr lang="en-US" sz="2400" spc="-4" dirty="0">
                <a:latin typeface="Times New Roman"/>
                <a:cs typeface="Times New Roman"/>
              </a:rPr>
              <a:t>of</a:t>
            </a:r>
            <a:r>
              <a:rPr lang="en-US" sz="2400" spc="4" dirty="0">
                <a:latin typeface="Times New Roman"/>
                <a:cs typeface="Times New Roman"/>
              </a:rPr>
              <a:t> </a:t>
            </a:r>
            <a:r>
              <a:rPr lang="en-US" sz="2400" spc="-4" dirty="0">
                <a:latin typeface="Times New Roman"/>
                <a:cs typeface="Times New Roman"/>
              </a:rPr>
              <a:t>a national</a:t>
            </a:r>
            <a:r>
              <a:rPr lang="en-US" sz="2400" dirty="0">
                <a:latin typeface="Times New Roman"/>
                <a:cs typeface="Times New Roman"/>
              </a:rPr>
              <a:t> </a:t>
            </a:r>
            <a:r>
              <a:rPr lang="en-US" sz="2400" spc="-4" dirty="0">
                <a:latin typeface="Times New Roman"/>
                <a:cs typeface="Times New Roman"/>
              </a:rPr>
              <a:t>College</a:t>
            </a:r>
            <a:r>
              <a:rPr lang="en-US" sz="2400" spc="4" dirty="0">
                <a:latin typeface="Times New Roman"/>
                <a:cs typeface="Times New Roman"/>
              </a:rPr>
              <a:t> </a:t>
            </a:r>
            <a:r>
              <a:rPr lang="en-US" sz="2400" spc="-4" dirty="0">
                <a:latin typeface="Times New Roman"/>
                <a:cs typeface="Times New Roman"/>
              </a:rPr>
              <a:t>meeting.</a:t>
            </a:r>
            <a:endParaRPr lang="en-US" sz="2400" dirty="0">
              <a:latin typeface="Times New Roman"/>
              <a:cs typeface="Times New Roman"/>
            </a:endParaRPr>
          </a:p>
          <a:p>
            <a:pPr marL="749641" lvl="1" indent="-342900">
              <a:buFont typeface="Courier New" panose="02070309020205020404" pitchFamily="49" charset="0"/>
              <a:buChar char="o"/>
              <a:tabLst>
                <a:tab pos="584353" algn="l"/>
              </a:tabLst>
            </a:pPr>
            <a:r>
              <a:rPr lang="en-US" sz="2400" spc="-4" dirty="0">
                <a:latin typeface="Times New Roman"/>
                <a:cs typeface="Times New Roman"/>
              </a:rPr>
              <a:t>From </a:t>
            </a:r>
            <a:r>
              <a:rPr lang="en-US" sz="2400" spc="-8" dirty="0">
                <a:latin typeface="Times New Roman"/>
                <a:cs typeface="Times New Roman"/>
              </a:rPr>
              <a:t>my</a:t>
            </a:r>
            <a:r>
              <a:rPr lang="en-US" sz="2400" spc="8" dirty="0">
                <a:latin typeface="Times New Roman"/>
                <a:cs typeface="Times New Roman"/>
              </a:rPr>
              <a:t> </a:t>
            </a:r>
            <a:r>
              <a:rPr lang="en-US" sz="2400" spc="-4" dirty="0">
                <a:latin typeface="Times New Roman"/>
                <a:cs typeface="Times New Roman"/>
              </a:rPr>
              <a:t>ABA</a:t>
            </a:r>
            <a:r>
              <a:rPr lang="en-US" sz="2400" dirty="0">
                <a:latin typeface="Times New Roman"/>
                <a:cs typeface="Times New Roman"/>
              </a:rPr>
              <a:t> </a:t>
            </a:r>
            <a:r>
              <a:rPr lang="en-US" sz="2400" spc="-4" dirty="0">
                <a:latin typeface="Times New Roman"/>
                <a:cs typeface="Times New Roman"/>
              </a:rPr>
              <a:t>experience,</a:t>
            </a:r>
            <a:r>
              <a:rPr lang="en-US" sz="2400" spc="4" dirty="0">
                <a:latin typeface="Times New Roman"/>
                <a:cs typeface="Times New Roman"/>
              </a:rPr>
              <a:t> </a:t>
            </a:r>
            <a:r>
              <a:rPr lang="en-US" sz="2400" spc="-4" dirty="0">
                <a:latin typeface="Times New Roman"/>
                <a:cs typeface="Times New Roman"/>
              </a:rPr>
              <a:t>I</a:t>
            </a:r>
            <a:r>
              <a:rPr lang="en-US" sz="2400" dirty="0">
                <a:latin typeface="Times New Roman"/>
                <a:cs typeface="Times New Roman"/>
              </a:rPr>
              <a:t> </a:t>
            </a:r>
            <a:r>
              <a:rPr lang="en-US" sz="2400" spc="-4" dirty="0">
                <a:latin typeface="Times New Roman"/>
                <a:cs typeface="Times New Roman"/>
              </a:rPr>
              <a:t>found</a:t>
            </a:r>
            <a:r>
              <a:rPr lang="en-US" sz="2400" spc="4" dirty="0">
                <a:latin typeface="Times New Roman"/>
                <a:cs typeface="Times New Roman"/>
              </a:rPr>
              <a:t> </a:t>
            </a:r>
            <a:r>
              <a:rPr lang="en-US" sz="2400" spc="-4" dirty="0">
                <a:latin typeface="Times New Roman"/>
                <a:cs typeface="Times New Roman"/>
              </a:rPr>
              <a:t>that simply</a:t>
            </a:r>
            <a:r>
              <a:rPr lang="en-US" sz="2400" spc="4" dirty="0">
                <a:latin typeface="Times New Roman"/>
                <a:cs typeface="Times New Roman"/>
              </a:rPr>
              <a:t> </a:t>
            </a:r>
            <a:r>
              <a:rPr lang="en-US" sz="2400" spc="-4" dirty="0">
                <a:latin typeface="Times New Roman"/>
                <a:cs typeface="Times New Roman"/>
              </a:rPr>
              <a:t>having</a:t>
            </a:r>
            <a:r>
              <a:rPr lang="en-US" sz="2400" dirty="0">
                <a:latin typeface="Times New Roman"/>
                <a:cs typeface="Times New Roman"/>
              </a:rPr>
              <a:t> </a:t>
            </a:r>
            <a:r>
              <a:rPr lang="en-US" sz="2400" spc="-4" dirty="0">
                <a:latin typeface="Times New Roman"/>
                <a:cs typeface="Times New Roman"/>
              </a:rPr>
              <a:t>some organizational</a:t>
            </a:r>
            <a:r>
              <a:rPr lang="en-US" sz="2400" dirty="0">
                <a:latin typeface="Times New Roman"/>
                <a:cs typeface="Times New Roman"/>
              </a:rPr>
              <a:t> </a:t>
            </a:r>
            <a:r>
              <a:rPr lang="en-US" sz="2400" spc="-4" dirty="0">
                <a:latin typeface="Times New Roman"/>
                <a:cs typeface="Times New Roman"/>
              </a:rPr>
              <a:t>role,</a:t>
            </a:r>
            <a:r>
              <a:rPr lang="en-US" sz="2400" dirty="0">
                <a:latin typeface="Times New Roman"/>
                <a:cs typeface="Times New Roman"/>
              </a:rPr>
              <a:t> </a:t>
            </a:r>
            <a:r>
              <a:rPr lang="en-US" sz="2400" spc="-4" dirty="0">
                <a:latin typeface="Times New Roman"/>
                <a:cs typeface="Times New Roman"/>
              </a:rPr>
              <a:t>like</a:t>
            </a:r>
            <a:r>
              <a:rPr lang="en-US" sz="2400" spc="4" dirty="0">
                <a:latin typeface="Times New Roman"/>
                <a:cs typeface="Times New Roman"/>
              </a:rPr>
              <a:t> </a:t>
            </a:r>
            <a:r>
              <a:rPr lang="en-US" sz="2400" spc="-4" dirty="0">
                <a:latin typeface="Times New Roman"/>
                <a:cs typeface="Times New Roman"/>
              </a:rPr>
              <a:t>service</a:t>
            </a:r>
            <a:r>
              <a:rPr lang="en-US" sz="2400" spc="4" dirty="0">
                <a:latin typeface="Times New Roman"/>
                <a:cs typeface="Times New Roman"/>
              </a:rPr>
              <a:t> </a:t>
            </a:r>
            <a:r>
              <a:rPr lang="en-US" sz="2400" spc="-4" dirty="0">
                <a:latin typeface="Times New Roman"/>
                <a:cs typeface="Times New Roman"/>
              </a:rPr>
              <a:t>on</a:t>
            </a:r>
            <a:r>
              <a:rPr lang="en-US" sz="2400" spc="8" dirty="0">
                <a:latin typeface="Times New Roman"/>
                <a:cs typeface="Times New Roman"/>
              </a:rPr>
              <a:t> </a:t>
            </a:r>
            <a:r>
              <a:rPr lang="en-US" sz="2400" spc="-4" dirty="0">
                <a:latin typeface="Times New Roman"/>
                <a:cs typeface="Times New Roman"/>
              </a:rPr>
              <a:t>a</a:t>
            </a:r>
            <a:r>
              <a:rPr lang="en-US" sz="2400" dirty="0">
                <a:latin typeface="Times New Roman"/>
                <a:cs typeface="Times New Roman"/>
              </a:rPr>
              <a:t> </a:t>
            </a:r>
            <a:r>
              <a:rPr lang="en-US" sz="2400" spc="-4" dirty="0">
                <a:latin typeface="Times New Roman"/>
                <a:cs typeface="Times New Roman"/>
              </a:rPr>
              <a:t>committee,</a:t>
            </a:r>
            <a:r>
              <a:rPr lang="en-US" sz="2400" spc="8" dirty="0">
                <a:latin typeface="Times New Roman"/>
                <a:cs typeface="Times New Roman"/>
              </a:rPr>
              <a:t> </a:t>
            </a:r>
            <a:r>
              <a:rPr lang="en-US" sz="2400" spc="-4" dirty="0">
                <a:latin typeface="Times New Roman"/>
                <a:cs typeface="Times New Roman"/>
              </a:rPr>
              <a:t>provides</a:t>
            </a:r>
            <a:r>
              <a:rPr lang="en-US" sz="2400" spc="4" dirty="0">
                <a:latin typeface="Times New Roman"/>
                <a:cs typeface="Times New Roman"/>
              </a:rPr>
              <a:t> </a:t>
            </a:r>
            <a:r>
              <a:rPr lang="en-US" sz="2400" spc="-4" dirty="0">
                <a:latin typeface="Times New Roman"/>
                <a:cs typeface="Times New Roman"/>
              </a:rPr>
              <a:t>a </a:t>
            </a:r>
            <a:r>
              <a:rPr lang="en-US" sz="2400" spc="-259" dirty="0">
                <a:latin typeface="Times New Roman"/>
                <a:cs typeface="Times New Roman"/>
              </a:rPr>
              <a:t> </a:t>
            </a:r>
            <a:r>
              <a:rPr lang="en-US" sz="2400" spc="-4" dirty="0">
                <a:latin typeface="Times New Roman"/>
                <a:cs typeface="Times New Roman"/>
              </a:rPr>
              <a:t>psychological incentive</a:t>
            </a:r>
            <a:r>
              <a:rPr lang="en-US" sz="2400" dirty="0">
                <a:latin typeface="Times New Roman"/>
                <a:cs typeface="Times New Roman"/>
              </a:rPr>
              <a:t> </a:t>
            </a:r>
            <a:r>
              <a:rPr lang="en-US" sz="2400" spc="-4" dirty="0">
                <a:latin typeface="Times New Roman"/>
                <a:cs typeface="Times New Roman"/>
              </a:rPr>
              <a:t>for</a:t>
            </a:r>
            <a:r>
              <a:rPr lang="en-US" sz="2400" spc="4" dirty="0">
                <a:latin typeface="Times New Roman"/>
                <a:cs typeface="Times New Roman"/>
              </a:rPr>
              <a:t> </a:t>
            </a:r>
            <a:r>
              <a:rPr lang="en-US" sz="2400" spc="-4" dirty="0">
                <a:latin typeface="Times New Roman"/>
                <a:cs typeface="Times New Roman"/>
              </a:rPr>
              <a:t>people to</a:t>
            </a:r>
            <a:r>
              <a:rPr lang="en-US" sz="2400" spc="4" dirty="0">
                <a:latin typeface="Times New Roman"/>
                <a:cs typeface="Times New Roman"/>
              </a:rPr>
              <a:t> </a:t>
            </a:r>
            <a:r>
              <a:rPr lang="en-US" sz="2400" spc="-4" dirty="0">
                <a:latin typeface="Times New Roman"/>
                <a:cs typeface="Times New Roman"/>
              </a:rPr>
              <a:t>attend</a:t>
            </a:r>
            <a:r>
              <a:rPr lang="en-US" sz="2400" spc="4" dirty="0">
                <a:latin typeface="Times New Roman"/>
                <a:cs typeface="Times New Roman"/>
              </a:rPr>
              <a:t> </a:t>
            </a:r>
            <a:r>
              <a:rPr lang="en-US" sz="2400" spc="-4" dirty="0">
                <a:latin typeface="Times New Roman"/>
                <a:cs typeface="Times New Roman"/>
              </a:rPr>
              <a:t>meetings.</a:t>
            </a:r>
            <a:endParaRPr lang="en-US" sz="2400" dirty="0">
              <a:latin typeface="Times New Roman"/>
              <a:cs typeface="Times New Roman"/>
            </a:endParaRPr>
          </a:p>
          <a:p>
            <a:endParaRPr lang="en-US" dirty="0"/>
          </a:p>
        </p:txBody>
      </p:sp>
    </p:spTree>
    <p:extLst>
      <p:ext uri="{BB962C8B-B14F-4D97-AF65-F5344CB8AC3E}">
        <p14:creationId xmlns:p14="http://schemas.microsoft.com/office/powerpoint/2010/main" val="251746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2D0D27-6C6C-4344-BC47-DEA16F482572}"/>
              </a:ext>
            </a:extLst>
          </p:cNvPr>
          <p:cNvSpPr txBox="1"/>
          <p:nvPr/>
        </p:nvSpPr>
        <p:spPr>
          <a:xfrm>
            <a:off x="533400" y="838200"/>
            <a:ext cx="8991600" cy="1569660"/>
          </a:xfrm>
          <a:prstGeom prst="rect">
            <a:avLst/>
          </a:prstGeom>
          <a:noFill/>
        </p:spPr>
        <p:txBody>
          <a:bodyPr wrap="square" rtlCol="0">
            <a:spAutoFit/>
          </a:bodyPr>
          <a:lstStyle/>
          <a:p>
            <a:pPr lvl="0" algn="ctr"/>
            <a:r>
              <a:rPr lang="en-US" sz="3200" b="1" dirty="0">
                <a:latin typeface="Times New Roman" panose="02020603050405020304" pitchFamily="18" charset="0"/>
                <a:cs typeface="Times New Roman" panose="02020603050405020304" pitchFamily="18" charset="0"/>
              </a:rPr>
              <a:t>Should newly-admitted Fellows, whether diverse or not, have mentors assigned to integrate them into the College?</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9B40B11-34F8-40A2-A173-D87F62A4D22B}"/>
              </a:ext>
            </a:extLst>
          </p:cNvPr>
          <p:cNvSpPr txBox="1"/>
          <p:nvPr/>
        </p:nvSpPr>
        <p:spPr>
          <a:xfrm>
            <a:off x="952500" y="3657600"/>
            <a:ext cx="8153400" cy="1846659"/>
          </a:xfrm>
          <a:prstGeom prst="rect">
            <a:avLst/>
          </a:prstGeom>
          <a:noFill/>
        </p:spPr>
        <p:txBody>
          <a:bodyPr wrap="square" rtlCol="0">
            <a:spAutoFit/>
          </a:bodyPr>
          <a:lstStyle/>
          <a:p>
            <a:pPr marL="749151" lvl="1" indent="-342900">
              <a:buFont typeface="Courier New" panose="02070309020205020404" pitchFamily="49" charset="0"/>
              <a:buChar char="o"/>
              <a:tabLst>
                <a:tab pos="583862" algn="l"/>
              </a:tabLst>
            </a:pPr>
            <a:r>
              <a:rPr lang="en-US" sz="2400" spc="-4" dirty="0">
                <a:latin typeface="Times New Roman"/>
                <a:cs typeface="Times New Roman"/>
              </a:rPr>
              <a:t>Excellent</a:t>
            </a:r>
            <a:r>
              <a:rPr lang="en-US" sz="2400" dirty="0">
                <a:latin typeface="Times New Roman"/>
                <a:cs typeface="Times New Roman"/>
              </a:rPr>
              <a:t> </a:t>
            </a:r>
            <a:r>
              <a:rPr lang="en-US" sz="2400" spc="-4" dirty="0">
                <a:latin typeface="Times New Roman"/>
                <a:cs typeface="Times New Roman"/>
              </a:rPr>
              <a:t>idea,</a:t>
            </a:r>
            <a:r>
              <a:rPr lang="en-US" sz="2400" spc="4" dirty="0">
                <a:latin typeface="Times New Roman"/>
                <a:cs typeface="Times New Roman"/>
              </a:rPr>
              <a:t> </a:t>
            </a:r>
            <a:r>
              <a:rPr lang="en-US" sz="2400" spc="-4" dirty="0">
                <a:latin typeface="Times New Roman"/>
                <a:cs typeface="Times New Roman"/>
              </a:rPr>
              <a:t>as</a:t>
            </a:r>
            <a:r>
              <a:rPr lang="en-US" sz="2400" spc="4" dirty="0">
                <a:latin typeface="Times New Roman"/>
                <a:cs typeface="Times New Roman"/>
              </a:rPr>
              <a:t> </a:t>
            </a:r>
            <a:r>
              <a:rPr lang="en-US" sz="2400" spc="-4" dirty="0">
                <a:latin typeface="Times New Roman"/>
                <a:cs typeface="Times New Roman"/>
              </a:rPr>
              <a:t>long</a:t>
            </a:r>
            <a:r>
              <a:rPr lang="en-US" sz="2400" spc="4" dirty="0">
                <a:latin typeface="Times New Roman"/>
                <a:cs typeface="Times New Roman"/>
              </a:rPr>
              <a:t> </a:t>
            </a:r>
            <a:r>
              <a:rPr lang="en-US" sz="2400" spc="-4" dirty="0">
                <a:latin typeface="Times New Roman"/>
                <a:cs typeface="Times New Roman"/>
              </a:rPr>
              <a:t>as</a:t>
            </a:r>
            <a:r>
              <a:rPr lang="en-US" sz="2400" spc="4" dirty="0">
                <a:latin typeface="Times New Roman"/>
                <a:cs typeface="Times New Roman"/>
              </a:rPr>
              <a:t> </a:t>
            </a:r>
            <a:r>
              <a:rPr lang="en-US" sz="2400" spc="-4" dirty="0">
                <a:latin typeface="Times New Roman"/>
                <a:cs typeface="Times New Roman"/>
              </a:rPr>
              <a:t>it</a:t>
            </a:r>
            <a:r>
              <a:rPr lang="en-US" sz="2400" spc="8" dirty="0">
                <a:latin typeface="Times New Roman"/>
                <a:cs typeface="Times New Roman"/>
              </a:rPr>
              <a:t> </a:t>
            </a:r>
            <a:r>
              <a:rPr lang="en-US" sz="2400" spc="-4" dirty="0">
                <a:latin typeface="Times New Roman"/>
                <a:cs typeface="Times New Roman"/>
              </a:rPr>
              <a:t>applies</a:t>
            </a:r>
            <a:r>
              <a:rPr lang="en-US" sz="2400" dirty="0">
                <a:latin typeface="Times New Roman"/>
                <a:cs typeface="Times New Roman"/>
              </a:rPr>
              <a:t> </a:t>
            </a:r>
            <a:r>
              <a:rPr lang="en-US" sz="2400" spc="-4" dirty="0">
                <a:latin typeface="Times New Roman"/>
                <a:cs typeface="Times New Roman"/>
              </a:rPr>
              <a:t>to</a:t>
            </a:r>
            <a:r>
              <a:rPr lang="en-US" sz="2400" spc="4" dirty="0">
                <a:latin typeface="Times New Roman"/>
                <a:cs typeface="Times New Roman"/>
              </a:rPr>
              <a:t> </a:t>
            </a:r>
            <a:r>
              <a:rPr lang="en-US" sz="2400" spc="-4" dirty="0">
                <a:latin typeface="Times New Roman"/>
                <a:cs typeface="Times New Roman"/>
              </a:rPr>
              <a:t>all</a:t>
            </a:r>
            <a:r>
              <a:rPr lang="en-US" sz="2400" spc="4" dirty="0">
                <a:latin typeface="Times New Roman"/>
                <a:cs typeface="Times New Roman"/>
              </a:rPr>
              <a:t> </a:t>
            </a:r>
            <a:r>
              <a:rPr lang="en-US" sz="2400" spc="-4" dirty="0">
                <a:latin typeface="Times New Roman"/>
                <a:cs typeface="Times New Roman"/>
              </a:rPr>
              <a:t>Fellows,</a:t>
            </a:r>
            <a:r>
              <a:rPr lang="en-US" sz="2400" dirty="0">
                <a:latin typeface="Times New Roman"/>
                <a:cs typeface="Times New Roman"/>
              </a:rPr>
              <a:t> </a:t>
            </a:r>
            <a:r>
              <a:rPr lang="en-US" sz="2400" spc="-4" dirty="0">
                <a:latin typeface="Times New Roman"/>
                <a:cs typeface="Times New Roman"/>
              </a:rPr>
              <a:t>not</a:t>
            </a:r>
            <a:r>
              <a:rPr lang="en-US" sz="2400" spc="4" dirty="0">
                <a:latin typeface="Times New Roman"/>
                <a:cs typeface="Times New Roman"/>
              </a:rPr>
              <a:t> </a:t>
            </a:r>
            <a:r>
              <a:rPr lang="en-US" sz="2400" spc="-4" dirty="0">
                <a:latin typeface="Times New Roman"/>
                <a:cs typeface="Times New Roman"/>
              </a:rPr>
              <a:t>just</a:t>
            </a:r>
            <a:r>
              <a:rPr lang="en-US" sz="2400" spc="4" dirty="0">
                <a:latin typeface="Times New Roman"/>
                <a:cs typeface="Times New Roman"/>
              </a:rPr>
              <a:t> </a:t>
            </a:r>
            <a:r>
              <a:rPr lang="en-US" sz="2400" spc="-4" dirty="0">
                <a:latin typeface="Times New Roman"/>
                <a:cs typeface="Times New Roman"/>
              </a:rPr>
              <a:t>diverse Fellows.</a:t>
            </a:r>
            <a:endParaRPr lang="en-US" sz="2400" dirty="0">
              <a:latin typeface="Times New Roman"/>
              <a:cs typeface="Times New Roman"/>
            </a:endParaRPr>
          </a:p>
          <a:p>
            <a:pPr marL="749641" marR="135416" lvl="1" indent="-342900">
              <a:buFont typeface="Courier New" panose="02070309020205020404" pitchFamily="49" charset="0"/>
              <a:buChar char="o"/>
              <a:tabLst>
                <a:tab pos="584353" algn="l"/>
              </a:tabLst>
            </a:pPr>
            <a:r>
              <a:rPr lang="en-US" sz="2400" spc="-4" dirty="0">
                <a:latin typeface="Times New Roman"/>
                <a:cs typeface="Times New Roman"/>
              </a:rPr>
              <a:t>I</a:t>
            </a:r>
            <a:r>
              <a:rPr lang="en-US" sz="2400" spc="4" dirty="0">
                <a:latin typeface="Times New Roman"/>
                <a:cs typeface="Times New Roman"/>
              </a:rPr>
              <a:t> </a:t>
            </a:r>
            <a:r>
              <a:rPr lang="en-US" sz="2400" spc="-4" dirty="0">
                <a:latin typeface="Times New Roman"/>
                <a:cs typeface="Times New Roman"/>
              </a:rPr>
              <a:t>do</a:t>
            </a:r>
            <a:r>
              <a:rPr lang="en-US" sz="2400" spc="8" dirty="0">
                <a:latin typeface="Times New Roman"/>
                <a:cs typeface="Times New Roman"/>
              </a:rPr>
              <a:t> </a:t>
            </a:r>
            <a:r>
              <a:rPr lang="en-US" sz="2400" spc="-4" dirty="0">
                <a:latin typeface="Times New Roman"/>
                <a:cs typeface="Times New Roman"/>
              </a:rPr>
              <a:t>think</a:t>
            </a:r>
            <a:r>
              <a:rPr lang="en-US" sz="2400" spc="8" dirty="0">
                <a:latin typeface="Times New Roman"/>
                <a:cs typeface="Times New Roman"/>
              </a:rPr>
              <a:t> </a:t>
            </a:r>
            <a:r>
              <a:rPr lang="en-US" sz="2400" spc="-4" dirty="0">
                <a:latin typeface="Times New Roman"/>
                <a:cs typeface="Times New Roman"/>
              </a:rPr>
              <a:t>a</a:t>
            </a:r>
            <a:r>
              <a:rPr lang="en-US" sz="2400" dirty="0">
                <a:latin typeface="Times New Roman"/>
                <a:cs typeface="Times New Roman"/>
              </a:rPr>
              <a:t> </a:t>
            </a:r>
            <a:r>
              <a:rPr lang="en-US" sz="2400" spc="-4" dirty="0">
                <a:latin typeface="Times New Roman"/>
                <a:cs typeface="Times New Roman"/>
              </a:rPr>
              <a:t>Fellow</a:t>
            </a:r>
            <a:r>
              <a:rPr lang="en-US" sz="2400" spc="4" dirty="0">
                <a:latin typeface="Times New Roman"/>
                <a:cs typeface="Times New Roman"/>
              </a:rPr>
              <a:t> </a:t>
            </a:r>
            <a:r>
              <a:rPr lang="en-US" sz="2400" spc="-4" dirty="0">
                <a:latin typeface="Times New Roman"/>
                <a:cs typeface="Times New Roman"/>
              </a:rPr>
              <a:t>should</a:t>
            </a:r>
            <a:r>
              <a:rPr lang="en-US" sz="2400" spc="8" dirty="0">
                <a:latin typeface="Times New Roman"/>
                <a:cs typeface="Times New Roman"/>
              </a:rPr>
              <a:t> </a:t>
            </a:r>
            <a:r>
              <a:rPr lang="en-US" sz="2400" spc="-4" dirty="0">
                <a:latin typeface="Times New Roman"/>
                <a:cs typeface="Times New Roman"/>
              </a:rPr>
              <a:t>be</a:t>
            </a:r>
            <a:r>
              <a:rPr lang="en-US" sz="2400" dirty="0">
                <a:latin typeface="Times New Roman"/>
                <a:cs typeface="Times New Roman"/>
              </a:rPr>
              <a:t> </a:t>
            </a:r>
            <a:r>
              <a:rPr lang="en-US" sz="2400" spc="-4" dirty="0">
                <a:latin typeface="Times New Roman"/>
                <a:cs typeface="Times New Roman"/>
              </a:rPr>
              <a:t>assigned</a:t>
            </a:r>
            <a:r>
              <a:rPr lang="en-US" sz="2400" spc="8" dirty="0">
                <a:latin typeface="Times New Roman"/>
                <a:cs typeface="Times New Roman"/>
              </a:rPr>
              <a:t> </a:t>
            </a:r>
            <a:r>
              <a:rPr lang="en-US" sz="2400" spc="-4" dirty="0">
                <a:latin typeface="Times New Roman"/>
                <a:cs typeface="Times New Roman"/>
              </a:rPr>
              <a:t>to</a:t>
            </a:r>
            <a:r>
              <a:rPr lang="en-US" sz="2400" dirty="0">
                <a:latin typeface="Times New Roman"/>
                <a:cs typeface="Times New Roman"/>
              </a:rPr>
              <a:t> </a:t>
            </a:r>
            <a:r>
              <a:rPr lang="en-US" sz="2400" spc="-4" dirty="0">
                <a:latin typeface="Times New Roman"/>
                <a:cs typeface="Times New Roman"/>
              </a:rPr>
              <a:t>integrate</a:t>
            </a:r>
            <a:r>
              <a:rPr lang="en-US" sz="2400" dirty="0">
                <a:latin typeface="Times New Roman"/>
                <a:cs typeface="Times New Roman"/>
              </a:rPr>
              <a:t> </a:t>
            </a:r>
            <a:r>
              <a:rPr lang="en-US" sz="2400" spc="-4" dirty="0">
                <a:latin typeface="Times New Roman"/>
                <a:cs typeface="Times New Roman"/>
              </a:rPr>
              <a:t>newly-admitted </a:t>
            </a:r>
            <a:r>
              <a:rPr lang="en-US" sz="2400" spc="-259" dirty="0">
                <a:latin typeface="Times New Roman"/>
                <a:cs typeface="Times New Roman"/>
              </a:rPr>
              <a:t> </a:t>
            </a:r>
            <a:r>
              <a:rPr lang="en-US" sz="2400" spc="-4" dirty="0">
                <a:latin typeface="Times New Roman"/>
                <a:cs typeface="Times New Roman"/>
              </a:rPr>
              <a:t>Fellows</a:t>
            </a:r>
            <a:r>
              <a:rPr lang="en-US" sz="2400" spc="-8" dirty="0">
                <a:latin typeface="Times New Roman"/>
                <a:cs typeface="Times New Roman"/>
              </a:rPr>
              <a:t> </a:t>
            </a:r>
            <a:r>
              <a:rPr lang="en-US" sz="2400" spc="-4" dirty="0">
                <a:latin typeface="Times New Roman"/>
                <a:cs typeface="Times New Roman"/>
              </a:rPr>
              <a:t>into</a:t>
            </a:r>
            <a:r>
              <a:rPr lang="en-US" sz="2400" dirty="0">
                <a:latin typeface="Times New Roman"/>
                <a:cs typeface="Times New Roman"/>
              </a:rPr>
              <a:t> </a:t>
            </a:r>
            <a:r>
              <a:rPr lang="en-US" sz="2400" spc="-4" dirty="0">
                <a:latin typeface="Times New Roman"/>
                <a:cs typeface="Times New Roman"/>
              </a:rPr>
              <a:t>the College.</a:t>
            </a:r>
            <a:endParaRPr lang="en-US" sz="2400" dirty="0">
              <a:latin typeface="Times New Roman"/>
              <a:cs typeface="Times New Roman"/>
            </a:endParaRPr>
          </a:p>
          <a:p>
            <a:endParaRPr lang="en-US" dirty="0"/>
          </a:p>
        </p:txBody>
      </p:sp>
    </p:spTree>
    <p:extLst>
      <p:ext uri="{BB962C8B-B14F-4D97-AF65-F5344CB8AC3E}">
        <p14:creationId xmlns:p14="http://schemas.microsoft.com/office/powerpoint/2010/main" val="197594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0D6A1A-631B-45C7-8BDE-C620691AD7E2}"/>
              </a:ext>
            </a:extLst>
          </p:cNvPr>
          <p:cNvSpPr txBox="1"/>
          <p:nvPr/>
        </p:nvSpPr>
        <p:spPr>
          <a:xfrm>
            <a:off x="381000" y="304800"/>
            <a:ext cx="9067800" cy="2062103"/>
          </a:xfrm>
          <a:prstGeom prst="rect">
            <a:avLst/>
          </a:prstGeom>
          <a:noFill/>
        </p:spPr>
        <p:txBody>
          <a:bodyPr wrap="square" rtlCol="0">
            <a:spAutoFit/>
          </a:bodyPr>
          <a:lstStyle/>
          <a:p>
            <a:pPr algn="ctr"/>
            <a:r>
              <a:rPr lang="en-US" sz="3200" b="1" spc="-4" dirty="0">
                <a:latin typeface="Times New Roman"/>
                <a:cs typeface="Times New Roman"/>
              </a:rPr>
              <a:t>As</a:t>
            </a:r>
            <a:r>
              <a:rPr lang="en-US" sz="3200" b="1" spc="4" dirty="0">
                <a:latin typeface="Times New Roman"/>
                <a:cs typeface="Times New Roman"/>
              </a:rPr>
              <a:t> </a:t>
            </a:r>
            <a:r>
              <a:rPr lang="en-US" sz="3200" b="1" spc="-4" dirty="0">
                <a:latin typeface="Times New Roman"/>
                <a:cs typeface="Times New Roman"/>
              </a:rPr>
              <a:t>Fellows</a:t>
            </a:r>
            <a:r>
              <a:rPr lang="en-US" sz="3200" b="1" spc="4" dirty="0">
                <a:latin typeface="Times New Roman"/>
                <a:cs typeface="Times New Roman"/>
              </a:rPr>
              <a:t> </a:t>
            </a:r>
            <a:r>
              <a:rPr lang="en-US" sz="3200" b="1" spc="-4" dirty="0">
                <a:latin typeface="Times New Roman"/>
                <a:cs typeface="Times New Roman"/>
              </a:rPr>
              <a:t>of</a:t>
            </a:r>
            <a:r>
              <a:rPr lang="en-US" sz="3200" b="1" spc="4" dirty="0">
                <a:latin typeface="Times New Roman"/>
                <a:cs typeface="Times New Roman"/>
              </a:rPr>
              <a:t> </a:t>
            </a:r>
            <a:r>
              <a:rPr lang="en-US" sz="3200" b="1" spc="-4" dirty="0">
                <a:latin typeface="Times New Roman"/>
                <a:cs typeface="Times New Roman"/>
              </a:rPr>
              <a:t>color,</a:t>
            </a:r>
            <a:r>
              <a:rPr lang="en-US" sz="3200" b="1" spc="4" dirty="0">
                <a:latin typeface="Times New Roman"/>
                <a:cs typeface="Times New Roman"/>
              </a:rPr>
              <a:t> </a:t>
            </a:r>
            <a:r>
              <a:rPr lang="en-US" sz="3200" b="1" spc="-4" dirty="0">
                <a:latin typeface="Times New Roman"/>
                <a:cs typeface="Times New Roman"/>
              </a:rPr>
              <a:t>what</a:t>
            </a:r>
            <a:r>
              <a:rPr lang="en-US" sz="3200" b="1" spc="4" dirty="0">
                <a:latin typeface="Times New Roman"/>
                <a:cs typeface="Times New Roman"/>
              </a:rPr>
              <a:t> </a:t>
            </a:r>
            <a:r>
              <a:rPr lang="en-US" sz="3200" b="1" spc="-4" dirty="0">
                <a:latin typeface="Times New Roman"/>
                <a:cs typeface="Times New Roman"/>
              </a:rPr>
              <a:t>do</a:t>
            </a:r>
            <a:r>
              <a:rPr lang="en-US" sz="3200" b="1" spc="4" dirty="0">
                <a:latin typeface="Times New Roman"/>
                <a:cs typeface="Times New Roman"/>
              </a:rPr>
              <a:t> </a:t>
            </a:r>
            <a:r>
              <a:rPr lang="en-US" sz="3200" b="1" spc="-4" dirty="0">
                <a:latin typeface="Times New Roman"/>
                <a:cs typeface="Times New Roman"/>
              </a:rPr>
              <a:t>you</a:t>
            </a:r>
            <a:r>
              <a:rPr lang="en-US" sz="3200" b="1" spc="4" dirty="0">
                <a:latin typeface="Times New Roman"/>
                <a:cs typeface="Times New Roman"/>
              </a:rPr>
              <a:t> </a:t>
            </a:r>
            <a:r>
              <a:rPr lang="en-US" sz="3200" b="1" spc="-4" dirty="0">
                <a:latin typeface="Times New Roman"/>
                <a:cs typeface="Times New Roman"/>
              </a:rPr>
              <a:t>think</a:t>
            </a:r>
            <a:r>
              <a:rPr lang="en-US" sz="3200" b="1" spc="4" dirty="0">
                <a:latin typeface="Times New Roman"/>
                <a:cs typeface="Times New Roman"/>
              </a:rPr>
              <a:t> </a:t>
            </a:r>
            <a:r>
              <a:rPr lang="en-US" sz="3200" b="1" spc="-4" dirty="0">
                <a:latin typeface="Times New Roman"/>
                <a:cs typeface="Times New Roman"/>
              </a:rPr>
              <a:t>the</a:t>
            </a:r>
            <a:r>
              <a:rPr lang="en-US" sz="3200" b="1" dirty="0">
                <a:latin typeface="Times New Roman"/>
                <a:cs typeface="Times New Roman"/>
              </a:rPr>
              <a:t> </a:t>
            </a:r>
            <a:r>
              <a:rPr lang="en-US" sz="3200" b="1" spc="-4" dirty="0">
                <a:latin typeface="Times New Roman"/>
                <a:cs typeface="Times New Roman"/>
              </a:rPr>
              <a:t>College</a:t>
            </a:r>
            <a:r>
              <a:rPr lang="en-US" sz="3200" b="1" dirty="0">
                <a:latin typeface="Times New Roman"/>
                <a:cs typeface="Times New Roman"/>
              </a:rPr>
              <a:t> </a:t>
            </a:r>
            <a:r>
              <a:rPr lang="en-US" sz="3200" b="1" spc="-4" dirty="0">
                <a:latin typeface="Times New Roman"/>
                <a:cs typeface="Times New Roman"/>
              </a:rPr>
              <a:t>should</a:t>
            </a:r>
            <a:r>
              <a:rPr lang="en-US" sz="3200" b="1" spc="8" dirty="0">
                <a:latin typeface="Times New Roman"/>
                <a:cs typeface="Times New Roman"/>
              </a:rPr>
              <a:t> </a:t>
            </a:r>
            <a:r>
              <a:rPr lang="en-US" sz="3200" b="1" spc="-4" dirty="0">
                <a:latin typeface="Times New Roman"/>
                <a:cs typeface="Times New Roman"/>
              </a:rPr>
              <a:t>do,</a:t>
            </a:r>
            <a:r>
              <a:rPr lang="en-US" sz="3200" b="1" dirty="0">
                <a:latin typeface="Times New Roman"/>
                <a:cs typeface="Times New Roman"/>
              </a:rPr>
              <a:t> </a:t>
            </a:r>
            <a:r>
              <a:rPr lang="en-US" sz="3200" b="1" spc="-4" dirty="0">
                <a:latin typeface="Times New Roman"/>
                <a:cs typeface="Times New Roman"/>
              </a:rPr>
              <a:t>if </a:t>
            </a:r>
            <a:r>
              <a:rPr lang="en-US" sz="3200" b="1" spc="-259" dirty="0">
                <a:latin typeface="Times New Roman"/>
                <a:cs typeface="Times New Roman"/>
              </a:rPr>
              <a:t> </a:t>
            </a:r>
            <a:r>
              <a:rPr lang="en-US" sz="3200" b="1" spc="-4" dirty="0">
                <a:latin typeface="Times New Roman"/>
                <a:cs typeface="Times New Roman"/>
              </a:rPr>
              <a:t>anything,</a:t>
            </a:r>
            <a:r>
              <a:rPr lang="en-US" sz="3200" b="1" spc="-8" dirty="0">
                <a:latin typeface="Times New Roman"/>
                <a:cs typeface="Times New Roman"/>
              </a:rPr>
              <a:t> </a:t>
            </a:r>
            <a:r>
              <a:rPr lang="en-US" sz="3200" b="1" spc="-4" dirty="0">
                <a:latin typeface="Times New Roman"/>
                <a:cs typeface="Times New Roman"/>
              </a:rPr>
              <a:t>to</a:t>
            </a:r>
            <a:r>
              <a:rPr lang="en-US" sz="3200" b="1" dirty="0">
                <a:latin typeface="Times New Roman"/>
                <a:cs typeface="Times New Roman"/>
              </a:rPr>
              <a:t> </a:t>
            </a:r>
            <a:r>
              <a:rPr lang="en-US" sz="3200" b="1" spc="-4" dirty="0">
                <a:latin typeface="Times New Roman"/>
                <a:cs typeface="Times New Roman"/>
              </a:rPr>
              <a:t>make</a:t>
            </a:r>
            <a:r>
              <a:rPr lang="en-US" sz="3200" b="1" dirty="0">
                <a:latin typeface="Times New Roman"/>
                <a:cs typeface="Times New Roman"/>
              </a:rPr>
              <a:t> the</a:t>
            </a:r>
            <a:r>
              <a:rPr lang="en-US" sz="3200" b="1" spc="-4" dirty="0">
                <a:latin typeface="Times New Roman"/>
                <a:cs typeface="Times New Roman"/>
              </a:rPr>
              <a:t> national</a:t>
            </a:r>
            <a:r>
              <a:rPr lang="en-US" sz="3200" b="1" dirty="0">
                <a:latin typeface="Times New Roman"/>
                <a:cs typeface="Times New Roman"/>
              </a:rPr>
              <a:t> </a:t>
            </a:r>
            <a:r>
              <a:rPr lang="en-US" sz="3200" b="1" spc="-4" dirty="0">
                <a:latin typeface="Times New Roman"/>
                <a:cs typeface="Times New Roman"/>
              </a:rPr>
              <a:t>meetings</a:t>
            </a:r>
            <a:r>
              <a:rPr lang="en-US" sz="3200" b="1" dirty="0">
                <a:latin typeface="Times New Roman"/>
                <a:cs typeface="Times New Roman"/>
              </a:rPr>
              <a:t> </a:t>
            </a:r>
            <a:r>
              <a:rPr lang="en-US" sz="3200" b="1" spc="-4" dirty="0">
                <a:latin typeface="Times New Roman"/>
                <a:cs typeface="Times New Roman"/>
              </a:rPr>
              <a:t>more inviting?</a:t>
            </a:r>
            <a:endParaRPr lang="en-US" sz="3200" dirty="0">
              <a:latin typeface="Times New Roman"/>
              <a:cs typeface="Times New Roman"/>
            </a:endParaRPr>
          </a:p>
          <a:p>
            <a:endParaRPr lang="en-US" sz="3200" dirty="0"/>
          </a:p>
        </p:txBody>
      </p:sp>
      <p:sp>
        <p:nvSpPr>
          <p:cNvPr id="3" name="TextBox 2">
            <a:extLst>
              <a:ext uri="{FF2B5EF4-FFF2-40B4-BE49-F238E27FC236}">
                <a16:creationId xmlns:a16="http://schemas.microsoft.com/office/drawing/2014/main" id="{B0F4B665-943A-4BD2-BA6A-B4043FC611FB}"/>
              </a:ext>
            </a:extLst>
          </p:cNvPr>
          <p:cNvSpPr txBox="1"/>
          <p:nvPr/>
        </p:nvSpPr>
        <p:spPr>
          <a:xfrm>
            <a:off x="381000" y="2366903"/>
            <a:ext cx="9067800" cy="5324535"/>
          </a:xfrm>
          <a:prstGeom prst="rect">
            <a:avLst/>
          </a:prstGeom>
          <a:noFill/>
        </p:spPr>
        <p:txBody>
          <a:bodyPr wrap="square" rtlCol="0">
            <a:spAutoFit/>
          </a:bodyPr>
          <a:lstStyle/>
          <a:p>
            <a:pPr marL="749641" lvl="1" indent="-342900">
              <a:buFont typeface="Courier New" panose="02070309020205020404" pitchFamily="49" charset="0"/>
              <a:buChar char="o"/>
              <a:tabLst>
                <a:tab pos="584353" algn="l"/>
              </a:tabLst>
            </a:pPr>
            <a:r>
              <a:rPr lang="en-US" sz="2400" spc="-4" dirty="0">
                <a:latin typeface="Times New Roman"/>
                <a:cs typeface="Times New Roman"/>
              </a:rPr>
              <a:t>The subject</a:t>
            </a:r>
            <a:r>
              <a:rPr lang="en-US" sz="2400" spc="8" dirty="0">
                <a:latin typeface="Times New Roman"/>
                <a:cs typeface="Times New Roman"/>
              </a:rPr>
              <a:t> </a:t>
            </a:r>
            <a:r>
              <a:rPr lang="en-US" sz="2400" spc="-4" dirty="0">
                <a:latin typeface="Times New Roman"/>
                <a:cs typeface="Times New Roman"/>
              </a:rPr>
              <a:t>matter</a:t>
            </a:r>
            <a:r>
              <a:rPr lang="en-US" sz="2400" spc="8" dirty="0">
                <a:latin typeface="Times New Roman"/>
                <a:cs typeface="Times New Roman"/>
              </a:rPr>
              <a:t> </a:t>
            </a:r>
            <a:r>
              <a:rPr lang="en-US" sz="2400" spc="-4" dirty="0">
                <a:latin typeface="Times New Roman"/>
                <a:cs typeface="Times New Roman"/>
              </a:rPr>
              <a:t>and</a:t>
            </a:r>
            <a:r>
              <a:rPr lang="en-US" sz="2400" spc="4" dirty="0">
                <a:latin typeface="Times New Roman"/>
                <a:cs typeface="Times New Roman"/>
              </a:rPr>
              <a:t> </a:t>
            </a:r>
            <a:r>
              <a:rPr lang="en-US" sz="2400" spc="-4" dirty="0">
                <a:latin typeface="Times New Roman"/>
                <a:cs typeface="Times New Roman"/>
              </a:rPr>
              <a:t>content</a:t>
            </a:r>
            <a:r>
              <a:rPr lang="en-US" sz="2400" dirty="0">
                <a:latin typeface="Times New Roman"/>
                <a:cs typeface="Times New Roman"/>
              </a:rPr>
              <a:t> </a:t>
            </a:r>
            <a:r>
              <a:rPr lang="en-US" sz="2400" spc="-4" dirty="0">
                <a:latin typeface="Times New Roman"/>
                <a:cs typeface="Times New Roman"/>
              </a:rPr>
              <a:t>of</a:t>
            </a:r>
            <a:r>
              <a:rPr lang="en-US" sz="2400" spc="4" dirty="0">
                <a:latin typeface="Times New Roman"/>
                <a:cs typeface="Times New Roman"/>
              </a:rPr>
              <a:t> </a:t>
            </a:r>
            <a:r>
              <a:rPr lang="en-US" sz="2400" spc="-4" dirty="0">
                <a:latin typeface="Times New Roman"/>
                <a:cs typeface="Times New Roman"/>
              </a:rPr>
              <a:t>the</a:t>
            </a:r>
            <a:r>
              <a:rPr lang="en-US" sz="2400" spc="4" dirty="0">
                <a:latin typeface="Times New Roman"/>
                <a:cs typeface="Times New Roman"/>
              </a:rPr>
              <a:t> </a:t>
            </a:r>
            <a:r>
              <a:rPr lang="en-US" sz="2400" spc="-4" dirty="0">
                <a:latin typeface="Times New Roman"/>
                <a:cs typeface="Times New Roman"/>
              </a:rPr>
              <a:t>meetings</a:t>
            </a:r>
            <a:r>
              <a:rPr lang="en-US" sz="2400" spc="4" dirty="0">
                <a:latin typeface="Times New Roman"/>
                <a:cs typeface="Times New Roman"/>
              </a:rPr>
              <a:t> </a:t>
            </a:r>
            <a:r>
              <a:rPr lang="en-US" sz="2400" spc="-4" dirty="0">
                <a:latin typeface="Times New Roman"/>
                <a:cs typeface="Times New Roman"/>
              </a:rPr>
              <a:t>are not</a:t>
            </a:r>
            <a:r>
              <a:rPr lang="en-US" sz="2400" dirty="0">
                <a:latin typeface="Times New Roman"/>
                <a:cs typeface="Times New Roman"/>
              </a:rPr>
              <a:t> </a:t>
            </a:r>
            <a:r>
              <a:rPr lang="en-US" sz="2400" spc="-4" dirty="0">
                <a:latin typeface="Times New Roman"/>
                <a:cs typeface="Times New Roman"/>
              </a:rPr>
              <a:t>the</a:t>
            </a:r>
            <a:r>
              <a:rPr lang="en-US" sz="2400" dirty="0">
                <a:latin typeface="Times New Roman"/>
                <a:cs typeface="Times New Roman"/>
              </a:rPr>
              <a:t> </a:t>
            </a:r>
            <a:r>
              <a:rPr lang="en-US" sz="2400" spc="-4" dirty="0">
                <a:latin typeface="Times New Roman"/>
                <a:cs typeface="Times New Roman"/>
              </a:rPr>
              <a:t>problem </a:t>
            </a:r>
            <a:r>
              <a:rPr lang="en-US" sz="2400" dirty="0">
                <a:latin typeface="Times New Roman"/>
                <a:cs typeface="Times New Roman"/>
              </a:rPr>
              <a:t> </a:t>
            </a:r>
            <a:r>
              <a:rPr lang="en-US" sz="2400" spc="-4" dirty="0">
                <a:latin typeface="Times New Roman"/>
                <a:cs typeface="Times New Roman"/>
              </a:rPr>
              <a:t>because</a:t>
            </a:r>
            <a:r>
              <a:rPr lang="en-US" sz="2400" dirty="0">
                <a:latin typeface="Times New Roman"/>
                <a:cs typeface="Times New Roman"/>
              </a:rPr>
              <a:t> </a:t>
            </a:r>
            <a:r>
              <a:rPr lang="en-US" sz="2400" spc="-4" dirty="0">
                <a:latin typeface="Times New Roman"/>
                <a:cs typeface="Times New Roman"/>
              </a:rPr>
              <a:t>they</a:t>
            </a:r>
            <a:r>
              <a:rPr lang="en-US" sz="2400" dirty="0">
                <a:latin typeface="Times New Roman"/>
                <a:cs typeface="Times New Roman"/>
              </a:rPr>
              <a:t> </a:t>
            </a:r>
            <a:r>
              <a:rPr lang="en-US" sz="2400" spc="-4" dirty="0">
                <a:latin typeface="Times New Roman"/>
                <a:cs typeface="Times New Roman"/>
              </a:rPr>
              <a:t>are</a:t>
            </a:r>
            <a:r>
              <a:rPr lang="en-US" sz="2400" spc="4" dirty="0">
                <a:latin typeface="Times New Roman"/>
                <a:cs typeface="Times New Roman"/>
              </a:rPr>
              <a:t> </a:t>
            </a:r>
            <a:r>
              <a:rPr lang="en-US" sz="2400" spc="-4" dirty="0">
                <a:latin typeface="Times New Roman"/>
                <a:cs typeface="Times New Roman"/>
              </a:rPr>
              <a:t>always</a:t>
            </a:r>
            <a:r>
              <a:rPr lang="en-US" sz="2400" dirty="0">
                <a:latin typeface="Times New Roman"/>
                <a:cs typeface="Times New Roman"/>
              </a:rPr>
              <a:t> </a:t>
            </a:r>
            <a:r>
              <a:rPr lang="en-US" sz="2400" spc="-4" dirty="0">
                <a:latin typeface="Times New Roman"/>
                <a:cs typeface="Times New Roman"/>
              </a:rPr>
              <a:t>interesting</a:t>
            </a:r>
            <a:r>
              <a:rPr lang="en-US" sz="2400" spc="4" dirty="0">
                <a:latin typeface="Times New Roman"/>
                <a:cs typeface="Times New Roman"/>
              </a:rPr>
              <a:t> </a:t>
            </a:r>
            <a:r>
              <a:rPr lang="en-US" sz="2400" spc="-4" dirty="0">
                <a:latin typeface="Times New Roman"/>
                <a:cs typeface="Times New Roman"/>
              </a:rPr>
              <a:t>and</a:t>
            </a:r>
            <a:r>
              <a:rPr lang="en-US" sz="2400" dirty="0">
                <a:latin typeface="Times New Roman"/>
                <a:cs typeface="Times New Roman"/>
              </a:rPr>
              <a:t> </a:t>
            </a:r>
            <a:r>
              <a:rPr lang="en-US" sz="2400" spc="-4" dirty="0">
                <a:latin typeface="Times New Roman"/>
                <a:cs typeface="Times New Roman"/>
              </a:rPr>
              <a:t>informative.</a:t>
            </a:r>
            <a:r>
              <a:rPr lang="en-US" sz="2400" spc="12" dirty="0">
                <a:latin typeface="Times New Roman"/>
                <a:cs typeface="Times New Roman"/>
              </a:rPr>
              <a:t> </a:t>
            </a:r>
            <a:r>
              <a:rPr lang="en-US" sz="2400" spc="-4" dirty="0">
                <a:latin typeface="Times New Roman"/>
                <a:cs typeface="Times New Roman"/>
              </a:rPr>
              <a:t>It</a:t>
            </a:r>
            <a:r>
              <a:rPr lang="en-US" sz="2400" dirty="0">
                <a:latin typeface="Times New Roman"/>
                <a:cs typeface="Times New Roman"/>
              </a:rPr>
              <a:t> </a:t>
            </a:r>
            <a:r>
              <a:rPr lang="en-US" sz="2400" spc="-4" dirty="0">
                <a:latin typeface="Times New Roman"/>
                <a:cs typeface="Times New Roman"/>
              </a:rPr>
              <a:t>is</a:t>
            </a:r>
            <a:r>
              <a:rPr lang="en-US" sz="2400" dirty="0">
                <a:latin typeface="Times New Roman"/>
                <a:cs typeface="Times New Roman"/>
              </a:rPr>
              <a:t> </a:t>
            </a:r>
            <a:r>
              <a:rPr lang="en-US" sz="2400" spc="-4" dirty="0">
                <a:latin typeface="Times New Roman"/>
                <a:cs typeface="Times New Roman"/>
              </a:rPr>
              <a:t>the </a:t>
            </a:r>
            <a:r>
              <a:rPr lang="en-US" sz="2400" dirty="0">
                <a:latin typeface="Times New Roman"/>
                <a:cs typeface="Times New Roman"/>
              </a:rPr>
              <a:t> </a:t>
            </a:r>
            <a:r>
              <a:rPr lang="en-US" sz="2400" spc="-4" dirty="0">
                <a:latin typeface="Times New Roman"/>
                <a:cs typeface="Times New Roman"/>
              </a:rPr>
              <a:t>awkwardness</a:t>
            </a:r>
            <a:r>
              <a:rPr lang="en-US" sz="2400" dirty="0">
                <a:latin typeface="Times New Roman"/>
                <a:cs typeface="Times New Roman"/>
              </a:rPr>
              <a:t> </a:t>
            </a:r>
            <a:r>
              <a:rPr lang="en-US" sz="2400" spc="-4" dirty="0">
                <a:latin typeface="Times New Roman"/>
                <a:cs typeface="Times New Roman"/>
              </a:rPr>
              <a:t>that</a:t>
            </a:r>
            <a:r>
              <a:rPr lang="en-US" sz="2400" dirty="0">
                <a:latin typeface="Times New Roman"/>
                <a:cs typeface="Times New Roman"/>
              </a:rPr>
              <a:t> </a:t>
            </a:r>
            <a:r>
              <a:rPr lang="en-US" sz="2400" spc="-4" dirty="0">
                <a:latin typeface="Times New Roman"/>
                <a:cs typeface="Times New Roman"/>
              </a:rPr>
              <a:t>comes</a:t>
            </a:r>
            <a:r>
              <a:rPr lang="en-US" sz="2400" dirty="0">
                <a:latin typeface="Times New Roman"/>
                <a:cs typeface="Times New Roman"/>
              </a:rPr>
              <a:t> from </a:t>
            </a:r>
            <a:r>
              <a:rPr lang="en-US" sz="2400" spc="-4" dirty="0">
                <a:latin typeface="Times New Roman"/>
                <a:cs typeface="Times New Roman"/>
              </a:rPr>
              <a:t>being</a:t>
            </a:r>
            <a:r>
              <a:rPr lang="en-US" sz="2400" dirty="0">
                <a:latin typeface="Times New Roman"/>
                <a:cs typeface="Times New Roman"/>
              </a:rPr>
              <a:t> </a:t>
            </a:r>
            <a:r>
              <a:rPr lang="en-US" sz="2400" spc="-4" dirty="0">
                <a:latin typeface="Times New Roman"/>
                <a:cs typeface="Times New Roman"/>
              </a:rPr>
              <a:t>one</a:t>
            </a:r>
            <a:r>
              <a:rPr lang="en-US" sz="2400" dirty="0">
                <a:latin typeface="Times New Roman"/>
                <a:cs typeface="Times New Roman"/>
              </a:rPr>
              <a:t> </a:t>
            </a:r>
            <a:r>
              <a:rPr lang="en-US" sz="2400" spc="-4" dirty="0">
                <a:latin typeface="Times New Roman"/>
                <a:cs typeface="Times New Roman"/>
              </a:rPr>
              <a:t>of</a:t>
            </a:r>
            <a:r>
              <a:rPr lang="en-US" sz="2400" spc="4" dirty="0">
                <a:latin typeface="Times New Roman"/>
                <a:cs typeface="Times New Roman"/>
              </a:rPr>
              <a:t> </a:t>
            </a:r>
            <a:r>
              <a:rPr lang="en-US" sz="2400" spc="-4" dirty="0">
                <a:latin typeface="Times New Roman"/>
                <a:cs typeface="Times New Roman"/>
              </a:rPr>
              <a:t>so</a:t>
            </a:r>
            <a:r>
              <a:rPr lang="en-US" sz="2400" dirty="0">
                <a:latin typeface="Times New Roman"/>
                <a:cs typeface="Times New Roman"/>
              </a:rPr>
              <a:t> </a:t>
            </a:r>
            <a:r>
              <a:rPr lang="en-US" sz="2400" spc="-4" dirty="0">
                <a:latin typeface="Times New Roman"/>
                <a:cs typeface="Times New Roman"/>
              </a:rPr>
              <a:t>few</a:t>
            </a:r>
            <a:r>
              <a:rPr lang="en-US" sz="2400" spc="4" dirty="0">
                <a:latin typeface="Times New Roman"/>
                <a:cs typeface="Times New Roman"/>
              </a:rPr>
              <a:t> </a:t>
            </a:r>
            <a:r>
              <a:rPr lang="en-US" sz="2400" spc="-4" dirty="0">
                <a:latin typeface="Times New Roman"/>
                <a:cs typeface="Times New Roman"/>
              </a:rPr>
              <a:t>who</a:t>
            </a:r>
            <a:r>
              <a:rPr lang="en-US" sz="2400" dirty="0">
                <a:latin typeface="Times New Roman"/>
                <a:cs typeface="Times New Roman"/>
              </a:rPr>
              <a:t> </a:t>
            </a:r>
            <a:r>
              <a:rPr lang="en-US" sz="2400" spc="-4" dirty="0">
                <a:latin typeface="Times New Roman"/>
                <a:cs typeface="Times New Roman"/>
              </a:rPr>
              <a:t>look</a:t>
            </a:r>
            <a:r>
              <a:rPr lang="en-US" sz="2400" spc="4" dirty="0">
                <a:latin typeface="Times New Roman"/>
                <a:cs typeface="Times New Roman"/>
              </a:rPr>
              <a:t> </a:t>
            </a:r>
            <a:r>
              <a:rPr lang="en-US" sz="2400" spc="-4" dirty="0">
                <a:latin typeface="Times New Roman"/>
                <a:cs typeface="Times New Roman"/>
              </a:rPr>
              <a:t>like</a:t>
            </a:r>
            <a:r>
              <a:rPr lang="en-US" sz="2400" dirty="0">
                <a:latin typeface="Times New Roman"/>
                <a:cs typeface="Times New Roman"/>
              </a:rPr>
              <a:t> </a:t>
            </a:r>
            <a:r>
              <a:rPr lang="en-US" sz="2400" spc="-4" dirty="0">
                <a:latin typeface="Times New Roman"/>
                <a:cs typeface="Times New Roman"/>
              </a:rPr>
              <a:t>me.</a:t>
            </a:r>
            <a:r>
              <a:rPr lang="en-US" sz="2400" dirty="0">
                <a:latin typeface="Times New Roman"/>
                <a:cs typeface="Times New Roman"/>
              </a:rPr>
              <a:t> </a:t>
            </a:r>
            <a:r>
              <a:rPr lang="en-US" sz="2400" spc="-4" dirty="0">
                <a:latin typeface="Times New Roman"/>
                <a:cs typeface="Times New Roman"/>
              </a:rPr>
              <a:t>The</a:t>
            </a:r>
            <a:r>
              <a:rPr lang="en-US" sz="2400" spc="4" dirty="0">
                <a:latin typeface="Times New Roman"/>
                <a:cs typeface="Times New Roman"/>
              </a:rPr>
              <a:t> </a:t>
            </a:r>
            <a:r>
              <a:rPr lang="en-US" sz="2400" spc="-4" dirty="0">
                <a:latin typeface="Times New Roman"/>
                <a:cs typeface="Times New Roman"/>
              </a:rPr>
              <a:t>College</a:t>
            </a:r>
            <a:r>
              <a:rPr lang="en-US" sz="2400" dirty="0">
                <a:latin typeface="Times New Roman"/>
                <a:cs typeface="Times New Roman"/>
              </a:rPr>
              <a:t> </a:t>
            </a:r>
            <a:r>
              <a:rPr lang="en-US" sz="2400" spc="-4" dirty="0">
                <a:latin typeface="Times New Roman"/>
                <a:cs typeface="Times New Roman"/>
              </a:rPr>
              <a:t>should continue</a:t>
            </a:r>
            <a:r>
              <a:rPr lang="en-US" sz="2400" dirty="0">
                <a:latin typeface="Times New Roman"/>
                <a:cs typeface="Times New Roman"/>
              </a:rPr>
              <a:t> </a:t>
            </a:r>
            <a:r>
              <a:rPr lang="en-US" sz="2400" spc="-4" dirty="0">
                <a:latin typeface="Times New Roman"/>
                <a:cs typeface="Times New Roman"/>
              </a:rPr>
              <a:t>to</a:t>
            </a:r>
            <a:r>
              <a:rPr lang="en-US" sz="2400" spc="4" dirty="0">
                <a:latin typeface="Times New Roman"/>
                <a:cs typeface="Times New Roman"/>
              </a:rPr>
              <a:t> </a:t>
            </a:r>
            <a:r>
              <a:rPr lang="en-US" sz="2400" spc="-4" dirty="0">
                <a:latin typeface="Times New Roman"/>
                <a:cs typeface="Times New Roman"/>
              </a:rPr>
              <a:t>admit</a:t>
            </a:r>
            <a:r>
              <a:rPr lang="en-US" sz="2400" spc="12" dirty="0">
                <a:latin typeface="Times New Roman"/>
                <a:cs typeface="Times New Roman"/>
              </a:rPr>
              <a:t> </a:t>
            </a:r>
            <a:r>
              <a:rPr lang="en-US" sz="2400" spc="-4" dirty="0">
                <a:latin typeface="Times New Roman"/>
                <a:cs typeface="Times New Roman"/>
              </a:rPr>
              <a:t>more</a:t>
            </a:r>
            <a:r>
              <a:rPr lang="en-US" sz="2400" dirty="0">
                <a:latin typeface="Times New Roman"/>
                <a:cs typeface="Times New Roman"/>
              </a:rPr>
              <a:t> </a:t>
            </a:r>
            <a:r>
              <a:rPr lang="en-US" sz="2400" spc="-4" dirty="0">
                <a:latin typeface="Times New Roman"/>
                <a:cs typeface="Times New Roman"/>
              </a:rPr>
              <a:t>Fellows</a:t>
            </a:r>
            <a:r>
              <a:rPr lang="en-US" sz="2400" spc="4" dirty="0">
                <a:latin typeface="Times New Roman"/>
                <a:cs typeface="Times New Roman"/>
              </a:rPr>
              <a:t> </a:t>
            </a:r>
            <a:r>
              <a:rPr lang="en-US" sz="2400" spc="-4" dirty="0">
                <a:latin typeface="Times New Roman"/>
                <a:cs typeface="Times New Roman"/>
              </a:rPr>
              <a:t>of</a:t>
            </a:r>
            <a:r>
              <a:rPr lang="en-US" sz="2400" spc="4" dirty="0">
                <a:latin typeface="Times New Roman"/>
                <a:cs typeface="Times New Roman"/>
              </a:rPr>
              <a:t> </a:t>
            </a:r>
            <a:r>
              <a:rPr lang="en-US" sz="2400" spc="-4" dirty="0">
                <a:latin typeface="Times New Roman"/>
                <a:cs typeface="Times New Roman"/>
              </a:rPr>
              <a:t>color.</a:t>
            </a:r>
          </a:p>
          <a:p>
            <a:pPr marL="739829" marR="61330" indent="-342900" algn="just">
              <a:buFont typeface="Courier New" panose="02070309020205020404" pitchFamily="49" charset="0"/>
              <a:buChar char="o"/>
              <a:tabLst>
                <a:tab pos="574540" algn="l"/>
              </a:tabLst>
            </a:pPr>
            <a:r>
              <a:rPr lang="en-US" sz="2400" spc="-4" dirty="0">
                <a:latin typeface="Times New Roman"/>
                <a:cs typeface="Times New Roman"/>
              </a:rPr>
              <a:t>I am hesitant to approach non-diverse Fellows when there are so few </a:t>
            </a:r>
            <a:r>
              <a:rPr lang="en-US" sz="2400" spc="-259" dirty="0">
                <a:latin typeface="Times New Roman"/>
                <a:cs typeface="Times New Roman"/>
              </a:rPr>
              <a:t> </a:t>
            </a:r>
            <a:r>
              <a:rPr lang="en-US" sz="2400" spc="-4" dirty="0">
                <a:latin typeface="Times New Roman"/>
                <a:cs typeface="Times New Roman"/>
              </a:rPr>
              <a:t>diverse Fellows attending.</a:t>
            </a:r>
            <a:r>
              <a:rPr lang="en-US" sz="2400" dirty="0">
                <a:latin typeface="Times New Roman"/>
                <a:cs typeface="Times New Roman"/>
              </a:rPr>
              <a:t> </a:t>
            </a:r>
            <a:r>
              <a:rPr lang="en-US" sz="2400" spc="-4" dirty="0">
                <a:latin typeface="Times New Roman"/>
                <a:cs typeface="Times New Roman"/>
              </a:rPr>
              <a:t>Having more Fellows of color makes me </a:t>
            </a:r>
            <a:r>
              <a:rPr lang="en-US" sz="2400" dirty="0">
                <a:latin typeface="Times New Roman"/>
                <a:cs typeface="Times New Roman"/>
              </a:rPr>
              <a:t> </a:t>
            </a:r>
            <a:r>
              <a:rPr lang="en-US" sz="2400" spc="-4" dirty="0">
                <a:latin typeface="Times New Roman"/>
                <a:cs typeface="Times New Roman"/>
              </a:rPr>
              <a:t>feel less</a:t>
            </a:r>
            <a:r>
              <a:rPr lang="en-US" sz="2400" dirty="0">
                <a:latin typeface="Times New Roman"/>
                <a:cs typeface="Times New Roman"/>
              </a:rPr>
              <a:t> </a:t>
            </a:r>
            <a:r>
              <a:rPr lang="en-US" sz="2400" spc="-4" dirty="0">
                <a:latin typeface="Times New Roman"/>
                <a:cs typeface="Times New Roman"/>
              </a:rPr>
              <a:t>isolated.</a:t>
            </a:r>
            <a:endParaRPr lang="en-US" sz="2400" dirty="0">
              <a:latin typeface="Times New Roman"/>
              <a:cs typeface="Times New Roman"/>
            </a:endParaRPr>
          </a:p>
          <a:p>
            <a:pPr marL="739829" marR="71633" indent="-342900" algn="just">
              <a:buFont typeface="Courier New" panose="02070309020205020404" pitchFamily="49" charset="0"/>
              <a:buChar char="o"/>
              <a:tabLst>
                <a:tab pos="574540" algn="l"/>
              </a:tabLst>
            </a:pPr>
            <a:r>
              <a:rPr lang="en-US" sz="2400" spc="-4" dirty="0">
                <a:latin typeface="Times New Roman"/>
                <a:cs typeface="Times New Roman"/>
              </a:rPr>
              <a:t>The College leadership should reach out to diverse Fellows directly </a:t>
            </a:r>
            <a:r>
              <a:rPr lang="en-US" sz="2400" dirty="0">
                <a:latin typeface="Times New Roman"/>
                <a:cs typeface="Times New Roman"/>
              </a:rPr>
              <a:t> </a:t>
            </a:r>
            <a:r>
              <a:rPr lang="en-US" sz="2400" spc="-4" dirty="0">
                <a:latin typeface="Times New Roman"/>
                <a:cs typeface="Times New Roman"/>
              </a:rPr>
              <a:t>to</a:t>
            </a:r>
            <a:r>
              <a:rPr lang="en-US" sz="2400" dirty="0">
                <a:latin typeface="Times New Roman"/>
                <a:cs typeface="Times New Roman"/>
              </a:rPr>
              <a:t> </a:t>
            </a:r>
            <a:r>
              <a:rPr lang="en-US" sz="2400" spc="-4" dirty="0">
                <a:latin typeface="Times New Roman"/>
                <a:cs typeface="Times New Roman"/>
              </a:rPr>
              <a:t>help</a:t>
            </a:r>
            <a:r>
              <a:rPr lang="en-US" sz="2400" spc="4" dirty="0">
                <a:latin typeface="Times New Roman"/>
                <a:cs typeface="Times New Roman"/>
              </a:rPr>
              <a:t> </a:t>
            </a:r>
            <a:r>
              <a:rPr lang="en-US" sz="2400" spc="-4" dirty="0">
                <a:latin typeface="Times New Roman"/>
                <a:cs typeface="Times New Roman"/>
              </a:rPr>
              <a:t>them</a:t>
            </a:r>
            <a:r>
              <a:rPr lang="en-US" sz="2400" dirty="0">
                <a:latin typeface="Times New Roman"/>
                <a:cs typeface="Times New Roman"/>
              </a:rPr>
              <a:t> </a:t>
            </a:r>
            <a:r>
              <a:rPr lang="en-US" sz="2400" spc="-4" dirty="0">
                <a:latin typeface="Times New Roman"/>
                <a:cs typeface="Times New Roman"/>
              </a:rPr>
              <a:t>feel</a:t>
            </a:r>
            <a:r>
              <a:rPr lang="en-US" sz="2400" spc="4" dirty="0">
                <a:latin typeface="Times New Roman"/>
                <a:cs typeface="Times New Roman"/>
              </a:rPr>
              <a:t> </a:t>
            </a:r>
            <a:r>
              <a:rPr lang="en-US" sz="2400" spc="-4" dirty="0">
                <a:latin typeface="Times New Roman"/>
                <a:cs typeface="Times New Roman"/>
              </a:rPr>
              <a:t>welcomed.</a:t>
            </a:r>
            <a:r>
              <a:rPr lang="en-US" sz="2400" spc="12" dirty="0">
                <a:latin typeface="Times New Roman"/>
                <a:cs typeface="Times New Roman"/>
              </a:rPr>
              <a:t> </a:t>
            </a:r>
            <a:r>
              <a:rPr lang="en-US" sz="2400" spc="-4" dirty="0">
                <a:latin typeface="Times New Roman"/>
                <a:cs typeface="Times New Roman"/>
              </a:rPr>
              <a:t>I</a:t>
            </a:r>
            <a:r>
              <a:rPr lang="en-US" sz="2400" spc="4" dirty="0">
                <a:latin typeface="Times New Roman"/>
                <a:cs typeface="Times New Roman"/>
              </a:rPr>
              <a:t> </a:t>
            </a:r>
            <a:r>
              <a:rPr lang="en-US" sz="2400" dirty="0">
                <a:latin typeface="Times New Roman"/>
                <a:cs typeface="Times New Roman"/>
              </a:rPr>
              <a:t>try</a:t>
            </a:r>
            <a:r>
              <a:rPr lang="en-US" sz="2400" spc="4" dirty="0">
                <a:latin typeface="Times New Roman"/>
                <a:cs typeface="Times New Roman"/>
              </a:rPr>
              <a:t> </a:t>
            </a:r>
            <a:r>
              <a:rPr lang="en-US" sz="2400" spc="-4" dirty="0">
                <a:latin typeface="Times New Roman"/>
                <a:cs typeface="Times New Roman"/>
              </a:rPr>
              <a:t>hard</a:t>
            </a:r>
            <a:r>
              <a:rPr lang="en-US" sz="2400" spc="4" dirty="0">
                <a:latin typeface="Times New Roman"/>
                <a:cs typeface="Times New Roman"/>
              </a:rPr>
              <a:t> </a:t>
            </a:r>
            <a:r>
              <a:rPr lang="en-US" sz="2400" spc="-4" dirty="0">
                <a:latin typeface="Times New Roman"/>
                <a:cs typeface="Times New Roman"/>
              </a:rPr>
              <a:t>to meet</a:t>
            </a:r>
            <a:r>
              <a:rPr lang="en-US" sz="2400" dirty="0">
                <a:latin typeface="Times New Roman"/>
                <a:cs typeface="Times New Roman"/>
              </a:rPr>
              <a:t> </a:t>
            </a:r>
            <a:r>
              <a:rPr lang="en-US" sz="2400" spc="-4" dirty="0">
                <a:latin typeface="Times New Roman"/>
                <a:cs typeface="Times New Roman"/>
              </a:rPr>
              <a:t>non-diverse</a:t>
            </a:r>
            <a:r>
              <a:rPr lang="en-US" sz="2400" dirty="0">
                <a:latin typeface="Times New Roman"/>
                <a:cs typeface="Times New Roman"/>
              </a:rPr>
              <a:t> </a:t>
            </a:r>
            <a:r>
              <a:rPr lang="en-US" sz="2400" spc="-4" dirty="0">
                <a:latin typeface="Times New Roman"/>
                <a:cs typeface="Times New Roman"/>
              </a:rPr>
              <a:t>Fellows,</a:t>
            </a:r>
            <a:r>
              <a:rPr lang="en-US" sz="2400" dirty="0">
                <a:latin typeface="Times New Roman"/>
                <a:cs typeface="Times New Roman"/>
              </a:rPr>
              <a:t> </a:t>
            </a:r>
            <a:r>
              <a:rPr lang="en-US" sz="2400" spc="-4" dirty="0">
                <a:latin typeface="Times New Roman"/>
                <a:cs typeface="Times New Roman"/>
              </a:rPr>
              <a:t>but I don’t feel non-diverse Fellows are </a:t>
            </a:r>
            <a:r>
              <a:rPr lang="en-US" sz="2400" dirty="0">
                <a:latin typeface="Times New Roman"/>
                <a:cs typeface="Times New Roman"/>
              </a:rPr>
              <a:t>trying </a:t>
            </a:r>
            <a:r>
              <a:rPr lang="en-US" sz="2400" spc="-4" dirty="0">
                <a:latin typeface="Times New Roman"/>
                <a:cs typeface="Times New Roman"/>
              </a:rPr>
              <a:t>as hard as I am to meet </a:t>
            </a:r>
            <a:r>
              <a:rPr lang="en-US" sz="2400" spc="-259" dirty="0">
                <a:latin typeface="Times New Roman"/>
                <a:cs typeface="Times New Roman"/>
              </a:rPr>
              <a:t> </a:t>
            </a:r>
            <a:r>
              <a:rPr lang="en-US" sz="2400" spc="-8" dirty="0">
                <a:latin typeface="Times New Roman"/>
                <a:cs typeface="Times New Roman"/>
              </a:rPr>
              <a:t>me.</a:t>
            </a:r>
            <a:endParaRPr lang="en-US" sz="2400" dirty="0">
              <a:latin typeface="Times New Roman"/>
              <a:cs typeface="Times New Roman"/>
            </a:endParaRPr>
          </a:p>
          <a:p>
            <a:pPr marL="739829" indent="-342900" algn="just">
              <a:buFont typeface="Courier New" panose="02070309020205020404" pitchFamily="49" charset="0"/>
              <a:buChar char="o"/>
              <a:tabLst>
                <a:tab pos="574540" algn="l"/>
              </a:tabLst>
            </a:pPr>
            <a:r>
              <a:rPr lang="en-US" sz="2400" spc="-4" dirty="0">
                <a:latin typeface="Times New Roman"/>
                <a:cs typeface="Times New Roman"/>
              </a:rPr>
              <a:t>As</a:t>
            </a:r>
            <a:r>
              <a:rPr lang="en-US" sz="2400" dirty="0">
                <a:latin typeface="Times New Roman"/>
                <a:cs typeface="Times New Roman"/>
              </a:rPr>
              <a:t> </a:t>
            </a:r>
            <a:r>
              <a:rPr lang="en-US" sz="2400" spc="-4" dirty="0">
                <a:latin typeface="Times New Roman"/>
                <a:cs typeface="Times New Roman"/>
              </a:rPr>
              <a:t>a</a:t>
            </a:r>
            <a:r>
              <a:rPr lang="en-US" sz="2400" spc="4" dirty="0">
                <a:latin typeface="Times New Roman"/>
                <a:cs typeface="Times New Roman"/>
              </a:rPr>
              <a:t> </a:t>
            </a:r>
            <a:r>
              <a:rPr lang="en-US" sz="2400" spc="-4" dirty="0">
                <a:latin typeface="Times New Roman"/>
                <a:cs typeface="Times New Roman"/>
              </a:rPr>
              <a:t>diverse</a:t>
            </a:r>
            <a:r>
              <a:rPr lang="en-US" sz="2400" dirty="0">
                <a:latin typeface="Times New Roman"/>
                <a:cs typeface="Times New Roman"/>
              </a:rPr>
              <a:t> </a:t>
            </a:r>
            <a:r>
              <a:rPr lang="en-US" sz="2400" spc="-4" dirty="0">
                <a:latin typeface="Times New Roman"/>
                <a:cs typeface="Times New Roman"/>
              </a:rPr>
              <a:t>Fellow,</a:t>
            </a:r>
            <a:r>
              <a:rPr lang="en-US" sz="2400" spc="4" dirty="0">
                <a:latin typeface="Times New Roman"/>
                <a:cs typeface="Times New Roman"/>
              </a:rPr>
              <a:t> </a:t>
            </a:r>
            <a:r>
              <a:rPr lang="en-US" sz="2400" spc="-4" dirty="0">
                <a:latin typeface="Times New Roman"/>
                <a:cs typeface="Times New Roman"/>
              </a:rPr>
              <a:t>I</a:t>
            </a:r>
            <a:r>
              <a:rPr lang="en-US" sz="2400" spc="4" dirty="0">
                <a:latin typeface="Times New Roman"/>
                <a:cs typeface="Times New Roman"/>
              </a:rPr>
              <a:t> </a:t>
            </a:r>
            <a:r>
              <a:rPr lang="en-US" sz="2400" spc="-4" dirty="0">
                <a:latin typeface="Times New Roman"/>
                <a:cs typeface="Times New Roman"/>
              </a:rPr>
              <a:t>am</a:t>
            </a:r>
            <a:r>
              <a:rPr lang="en-US" sz="2400" dirty="0">
                <a:latin typeface="Times New Roman"/>
                <a:cs typeface="Times New Roman"/>
              </a:rPr>
              <a:t> </a:t>
            </a:r>
            <a:r>
              <a:rPr lang="en-US" sz="2400" spc="-4" dirty="0">
                <a:latin typeface="Times New Roman"/>
                <a:cs typeface="Times New Roman"/>
              </a:rPr>
              <a:t>always</a:t>
            </a:r>
            <a:r>
              <a:rPr lang="en-US" sz="2400" spc="4" dirty="0">
                <a:latin typeface="Times New Roman"/>
                <a:cs typeface="Times New Roman"/>
              </a:rPr>
              <a:t> </a:t>
            </a:r>
            <a:r>
              <a:rPr lang="en-US" sz="2400" spc="-4" dirty="0">
                <a:latin typeface="Times New Roman"/>
                <a:cs typeface="Times New Roman"/>
              </a:rPr>
              <a:t>pleased</a:t>
            </a:r>
            <a:r>
              <a:rPr lang="en-US" sz="2400" spc="4" dirty="0">
                <a:latin typeface="Times New Roman"/>
                <a:cs typeface="Times New Roman"/>
              </a:rPr>
              <a:t> </a:t>
            </a:r>
            <a:r>
              <a:rPr lang="en-US" sz="2400" spc="-4" dirty="0">
                <a:latin typeface="Times New Roman"/>
                <a:cs typeface="Times New Roman"/>
              </a:rPr>
              <a:t>to</a:t>
            </a:r>
            <a:r>
              <a:rPr lang="en-US" sz="2400" spc="4" dirty="0">
                <a:latin typeface="Times New Roman"/>
                <a:cs typeface="Times New Roman"/>
              </a:rPr>
              <a:t> </a:t>
            </a:r>
            <a:r>
              <a:rPr lang="en-US" sz="2400" spc="-4" dirty="0">
                <a:latin typeface="Times New Roman"/>
                <a:cs typeface="Times New Roman"/>
              </a:rPr>
              <a:t>see</a:t>
            </a:r>
            <a:r>
              <a:rPr lang="en-US" sz="2400" spc="4" dirty="0">
                <a:latin typeface="Times New Roman"/>
                <a:cs typeface="Times New Roman"/>
              </a:rPr>
              <a:t> </a:t>
            </a:r>
            <a:r>
              <a:rPr lang="en-US" sz="2400" spc="-4" dirty="0">
                <a:latin typeface="Times New Roman"/>
                <a:cs typeface="Times New Roman"/>
              </a:rPr>
              <a:t>a</a:t>
            </a:r>
            <a:r>
              <a:rPr lang="en-US" sz="2400" dirty="0">
                <a:latin typeface="Times New Roman"/>
                <a:cs typeface="Times New Roman"/>
              </a:rPr>
              <a:t> </a:t>
            </a:r>
            <a:r>
              <a:rPr lang="en-US" sz="2400" spc="-4" dirty="0">
                <a:latin typeface="Times New Roman"/>
                <a:cs typeface="Times New Roman"/>
              </a:rPr>
              <a:t>diverse</a:t>
            </a:r>
            <a:r>
              <a:rPr lang="en-US" sz="2400" dirty="0">
                <a:latin typeface="Times New Roman"/>
                <a:cs typeface="Times New Roman"/>
              </a:rPr>
              <a:t> </a:t>
            </a:r>
            <a:r>
              <a:rPr lang="en-US" sz="2400" spc="-4" dirty="0">
                <a:latin typeface="Times New Roman"/>
                <a:cs typeface="Times New Roman"/>
              </a:rPr>
              <a:t>speaker</a:t>
            </a:r>
            <a:r>
              <a:rPr lang="en-US" sz="2400" spc="4" dirty="0">
                <a:latin typeface="Times New Roman"/>
                <a:cs typeface="Times New Roman"/>
              </a:rPr>
              <a:t> </a:t>
            </a:r>
            <a:r>
              <a:rPr lang="en-US" sz="2400" spc="-4" dirty="0">
                <a:latin typeface="Times New Roman"/>
                <a:cs typeface="Times New Roman"/>
              </a:rPr>
              <a:t>at the microphone.</a:t>
            </a:r>
            <a:r>
              <a:rPr lang="en-US" sz="2400" spc="259" dirty="0">
                <a:latin typeface="Times New Roman"/>
                <a:cs typeface="Times New Roman"/>
              </a:rPr>
              <a:t> </a:t>
            </a:r>
            <a:r>
              <a:rPr lang="en-US" sz="2400" spc="-4" dirty="0">
                <a:latin typeface="Times New Roman"/>
                <a:cs typeface="Times New Roman"/>
              </a:rPr>
              <a:t>I</a:t>
            </a:r>
            <a:r>
              <a:rPr lang="en-US" sz="2400" dirty="0">
                <a:latin typeface="Times New Roman"/>
                <a:cs typeface="Times New Roman"/>
              </a:rPr>
              <a:t> </a:t>
            </a:r>
            <a:r>
              <a:rPr lang="en-US" sz="2400" spc="-4" dirty="0">
                <a:latin typeface="Times New Roman"/>
                <a:cs typeface="Times New Roman"/>
              </a:rPr>
              <a:t>would welcome</a:t>
            </a:r>
            <a:r>
              <a:rPr lang="en-US" sz="2400" dirty="0">
                <a:latin typeface="Times New Roman"/>
                <a:cs typeface="Times New Roman"/>
              </a:rPr>
              <a:t> </a:t>
            </a:r>
            <a:r>
              <a:rPr lang="en-US" sz="2400" spc="-4" dirty="0">
                <a:latin typeface="Times New Roman"/>
                <a:cs typeface="Times New Roman"/>
              </a:rPr>
              <a:t>more.</a:t>
            </a:r>
            <a:endParaRPr lang="en-US" sz="2400" dirty="0">
              <a:latin typeface="Times New Roman"/>
              <a:cs typeface="Times New Roman"/>
            </a:endParaRPr>
          </a:p>
          <a:p>
            <a:pPr marL="583862">
              <a:lnSpc>
                <a:spcPts val="1213"/>
              </a:lnSpc>
            </a:pPr>
            <a:endParaRPr lang="en-US" sz="2400" dirty="0">
              <a:latin typeface="Times New Roman"/>
              <a:cs typeface="Times New Roman"/>
            </a:endParaRPr>
          </a:p>
          <a:p>
            <a:endParaRPr lang="en-US" dirty="0"/>
          </a:p>
        </p:txBody>
      </p:sp>
    </p:spTree>
    <p:extLst>
      <p:ext uri="{BB962C8B-B14F-4D97-AF65-F5344CB8AC3E}">
        <p14:creationId xmlns:p14="http://schemas.microsoft.com/office/powerpoint/2010/main" val="147545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AEFC4-ED49-4D86-B29D-BDBF67591381}"/>
              </a:ext>
            </a:extLst>
          </p:cNvPr>
          <p:cNvSpPr txBox="1"/>
          <p:nvPr/>
        </p:nvSpPr>
        <p:spPr>
          <a:xfrm>
            <a:off x="723900" y="990600"/>
            <a:ext cx="8610600"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What else do you think might move the needle?</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B1029B2-43E1-4063-A3AF-332D5164F4C4}"/>
              </a:ext>
            </a:extLst>
          </p:cNvPr>
          <p:cNvSpPr txBox="1"/>
          <p:nvPr/>
        </p:nvSpPr>
        <p:spPr>
          <a:xfrm>
            <a:off x="1028700" y="2819400"/>
            <a:ext cx="8001000" cy="2954655"/>
          </a:xfrm>
          <a:prstGeom prst="rect">
            <a:avLst/>
          </a:prstGeom>
          <a:noFill/>
        </p:spPr>
        <p:txBody>
          <a:bodyPr wrap="square" rtlCol="0">
            <a:spAutoFit/>
          </a:bodyPr>
          <a:lstStyle/>
          <a:p>
            <a:pPr marL="742950" lvl="1" indent="-28575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national meetings are just too large to get to know people and make strong acquaintances.  The College should promote more events on a local level with smaller groups.</a:t>
            </a:r>
          </a:p>
          <a:p>
            <a:pPr marL="742950" lvl="1" indent="-28575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College should have diverse lawyers in high profile leadership positions to signal that the College welcomes diversity.</a:t>
            </a:r>
          </a:p>
          <a:p>
            <a:endParaRPr lang="en-US" dirty="0"/>
          </a:p>
        </p:txBody>
      </p:sp>
    </p:spTree>
    <p:extLst>
      <p:ext uri="{BB962C8B-B14F-4D97-AF65-F5344CB8AC3E}">
        <p14:creationId xmlns:p14="http://schemas.microsoft.com/office/powerpoint/2010/main" val="347035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227" y="0"/>
            <a:ext cx="6005945" cy="7772400"/>
          </a:xfrm>
          <a:prstGeom prst="rect">
            <a:avLst/>
          </a:prstGeom>
        </p:spPr>
      </p:pic>
    </p:spTree>
    <p:extLst>
      <p:ext uri="{BB962C8B-B14F-4D97-AF65-F5344CB8AC3E}">
        <p14:creationId xmlns:p14="http://schemas.microsoft.com/office/powerpoint/2010/main" val="239569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427AB3-A4DD-4DF6-9BCA-AEDFE962C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91172"/>
            <a:ext cx="6013450" cy="76240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6F6F5-E3E7-45C1-A4EA-657C1CF46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24" y="69118"/>
            <a:ext cx="5883276" cy="7556682"/>
          </a:xfrm>
          <a:prstGeom prst="rect">
            <a:avLst/>
          </a:prstGeom>
        </p:spPr>
      </p:pic>
    </p:spTree>
    <p:extLst>
      <p:ext uri="{BB962C8B-B14F-4D97-AF65-F5344CB8AC3E}">
        <p14:creationId xmlns:p14="http://schemas.microsoft.com/office/powerpoint/2010/main" val="349013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
            <a:ext cx="10058400" cy="7543800"/>
          </a:xfrm>
          <a:prstGeom prst="rect">
            <a:avLst/>
          </a:prstGeom>
        </p:spPr>
      </p:pic>
    </p:spTree>
    <p:extLst>
      <p:ext uri="{BB962C8B-B14F-4D97-AF65-F5344CB8AC3E}">
        <p14:creationId xmlns:p14="http://schemas.microsoft.com/office/powerpoint/2010/main" val="94190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
            <a:ext cx="10058400" cy="7543800"/>
          </a:xfrm>
          <a:prstGeom prst="rect">
            <a:avLst/>
          </a:prstGeom>
        </p:spPr>
      </p:pic>
    </p:spTree>
    <p:extLst>
      <p:ext uri="{BB962C8B-B14F-4D97-AF65-F5344CB8AC3E}">
        <p14:creationId xmlns:p14="http://schemas.microsoft.com/office/powerpoint/2010/main" val="386018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EAF77-3907-4842-ACC2-AA887516435E}"/>
              </a:ext>
            </a:extLst>
          </p:cNvPr>
          <p:cNvPicPr/>
          <p:nvPr/>
        </p:nvPicPr>
        <p:blipFill>
          <a:blip r:embed="rId2"/>
          <a:stretch>
            <a:fillRect/>
          </a:stretch>
        </p:blipFill>
        <p:spPr>
          <a:xfrm>
            <a:off x="14235" y="762000"/>
            <a:ext cx="10058400" cy="6248400"/>
          </a:xfrm>
          <a:prstGeom prst="rect">
            <a:avLst/>
          </a:prstGeom>
        </p:spPr>
      </p:pic>
    </p:spTree>
    <p:extLst>
      <p:ext uri="{BB962C8B-B14F-4D97-AF65-F5344CB8AC3E}">
        <p14:creationId xmlns:p14="http://schemas.microsoft.com/office/powerpoint/2010/main" val="320400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1EE3533-6A42-40D5-8FDD-CC66D63E0FD8}"/>
              </a:ext>
            </a:extLst>
          </p:cNvPr>
          <p:cNvGraphicFramePr>
            <a:graphicFrameLocks/>
          </p:cNvGraphicFramePr>
          <p:nvPr>
            <p:extLst>
              <p:ext uri="{D42A27DB-BD31-4B8C-83A1-F6EECF244321}">
                <p14:modId xmlns:p14="http://schemas.microsoft.com/office/powerpoint/2010/main" val="1373126184"/>
              </p:ext>
            </p:extLst>
          </p:nvPr>
        </p:nvGraphicFramePr>
        <p:xfrm>
          <a:off x="0" y="304800"/>
          <a:ext cx="10058400"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245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73640450"/>
              </p:ext>
            </p:extLst>
          </p:nvPr>
        </p:nvGraphicFramePr>
        <p:xfrm>
          <a:off x="0" y="228600"/>
          <a:ext cx="10058400"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447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80E68-DEE2-4FFC-AFA9-38D7AA0FECBA}"/>
              </a:ext>
            </a:extLst>
          </p:cNvPr>
          <p:cNvPicPr/>
          <p:nvPr/>
        </p:nvPicPr>
        <p:blipFill>
          <a:blip r:embed="rId2"/>
          <a:stretch>
            <a:fillRect/>
          </a:stretch>
        </p:blipFill>
        <p:spPr>
          <a:xfrm>
            <a:off x="0" y="457200"/>
            <a:ext cx="10058400" cy="6705600"/>
          </a:xfrm>
          <a:prstGeom prst="rect">
            <a:avLst/>
          </a:prstGeom>
        </p:spPr>
      </p:pic>
    </p:spTree>
    <p:extLst>
      <p:ext uri="{BB962C8B-B14F-4D97-AF65-F5344CB8AC3E}">
        <p14:creationId xmlns:p14="http://schemas.microsoft.com/office/powerpoint/2010/main" val="8022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3129661427"/>
              </p:ext>
            </p:extLst>
          </p:nvPr>
        </p:nvGraphicFramePr>
        <p:xfrm>
          <a:off x="0" y="609600"/>
          <a:ext cx="10058400" cy="701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429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71600" y="762000"/>
            <a:ext cx="7315200" cy="686522"/>
          </a:xfrm>
          <a:prstGeom prst="rect">
            <a:avLst/>
          </a:prstGeom>
        </p:spPr>
        <p:txBody>
          <a:bodyPr vert="horz" wrap="square" lIns="0" tIns="9323" rIns="0" bIns="0" rtlCol="0">
            <a:spAutoFit/>
          </a:bodyPr>
          <a:lstStyle/>
          <a:p>
            <a:pPr marL="178593" algn="ctr">
              <a:spcBef>
                <a:spcPts val="73"/>
              </a:spcBef>
            </a:pPr>
            <a:r>
              <a:rPr sz="4000" b="1" spc="-4" dirty="0">
                <a:latin typeface="Times New Roman"/>
                <a:cs typeface="Times New Roman"/>
              </a:rPr>
              <a:t>ACTL</a:t>
            </a:r>
            <a:r>
              <a:rPr sz="4000" b="1" spc="-8" dirty="0">
                <a:latin typeface="Times New Roman"/>
                <a:cs typeface="Times New Roman"/>
              </a:rPr>
              <a:t> </a:t>
            </a:r>
            <a:r>
              <a:rPr sz="4000" b="1" spc="-4" dirty="0">
                <a:latin typeface="Times New Roman"/>
                <a:cs typeface="Times New Roman"/>
              </a:rPr>
              <a:t>Statement</a:t>
            </a:r>
            <a:r>
              <a:rPr sz="4000" b="1" spc="-8" dirty="0">
                <a:latin typeface="Times New Roman"/>
                <a:cs typeface="Times New Roman"/>
              </a:rPr>
              <a:t> </a:t>
            </a:r>
            <a:r>
              <a:rPr sz="4000" b="1" spc="-4" dirty="0">
                <a:latin typeface="Times New Roman"/>
                <a:cs typeface="Times New Roman"/>
              </a:rPr>
              <a:t>on</a:t>
            </a:r>
            <a:r>
              <a:rPr sz="4000" b="1" spc="-8" dirty="0">
                <a:latin typeface="Times New Roman"/>
                <a:cs typeface="Times New Roman"/>
              </a:rPr>
              <a:t> </a:t>
            </a:r>
            <a:r>
              <a:rPr sz="4400" b="1" spc="-4" dirty="0">
                <a:latin typeface="Times New Roman"/>
                <a:cs typeface="Times New Roman"/>
              </a:rPr>
              <a:t>Diversity</a:t>
            </a:r>
            <a:endParaRPr sz="4400" dirty="0">
              <a:latin typeface="Times New Roman"/>
              <a:cs typeface="Times New Roman"/>
            </a:endParaRPr>
          </a:p>
        </p:txBody>
      </p:sp>
      <p:sp>
        <p:nvSpPr>
          <p:cNvPr id="3" name="TextBox 2">
            <a:extLst>
              <a:ext uri="{FF2B5EF4-FFF2-40B4-BE49-F238E27FC236}">
                <a16:creationId xmlns:a16="http://schemas.microsoft.com/office/drawing/2014/main" id="{8825F893-7E72-4FB0-AAD8-272B2897973F}"/>
              </a:ext>
            </a:extLst>
          </p:cNvPr>
          <p:cNvSpPr txBox="1"/>
          <p:nvPr/>
        </p:nvSpPr>
        <p:spPr>
          <a:xfrm>
            <a:off x="304800" y="2209800"/>
            <a:ext cx="94488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Consistent with its Mission Statement, the College seeks to promote the treatment of every person with dignity and respect, and to foster an inclusive, collegial environment that values the unique background, experiences, perspectives, and contributions of all.  Under a singular standard of excellence that values and appreciates differences in its membership, the College endeavors to identify talented and accomplished trial lawyers as possible Fellows, including women and persons of color, varying ethnicities, disabilities and sexual orientation.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88174"/>
            <a:ext cx="9296400" cy="7396052"/>
          </a:xfrm>
          <a:prstGeom prst="rect">
            <a:avLst/>
          </a:prstGeom>
        </p:spPr>
        <p:txBody>
          <a:bodyPr vert="horz" wrap="square" lIns="0" tIns="9323" rIns="0" bIns="0" rtlCol="0">
            <a:spAutoFit/>
          </a:bodyPr>
          <a:lstStyle/>
          <a:p>
            <a:pPr marL="185953" indent="-176631">
              <a:buFont typeface="Symbol"/>
              <a:buChar char=""/>
              <a:tabLst>
                <a:tab pos="185953" algn="l"/>
                <a:tab pos="186443" algn="l"/>
              </a:tabLst>
            </a:pPr>
            <a:r>
              <a:rPr sz="2400" spc="-4" dirty="0">
                <a:latin typeface="Times New Roman"/>
                <a:cs typeface="Times New Roman"/>
              </a:rPr>
              <a:t>Confer</a:t>
            </a:r>
            <a:r>
              <a:rPr sz="2400" spc="-23" dirty="0">
                <a:latin typeface="Times New Roman"/>
                <a:cs typeface="Times New Roman"/>
              </a:rPr>
              <a:t> </a:t>
            </a:r>
            <a:r>
              <a:rPr sz="2400" spc="-4" dirty="0">
                <a:latin typeface="Times New Roman"/>
                <a:cs typeface="Times New Roman"/>
              </a:rPr>
              <a:t>with:</a:t>
            </a:r>
            <a:endParaRPr sz="2400" dirty="0">
              <a:latin typeface="Times New Roman"/>
              <a:cs typeface="Times New Roman"/>
            </a:endParaRPr>
          </a:p>
          <a:p>
            <a:pPr marL="1069105" marR="520079" lvl="1" indent="-177121">
              <a:buFont typeface="Courier New"/>
              <a:buChar char="o"/>
              <a:tabLst>
                <a:tab pos="1069597" algn="l"/>
              </a:tabLst>
            </a:pPr>
            <a:r>
              <a:rPr sz="2400" spc="-4" dirty="0">
                <a:latin typeface="Times New Roman"/>
                <a:cs typeface="Times New Roman"/>
              </a:rPr>
              <a:t>Local,</a:t>
            </a:r>
            <a:r>
              <a:rPr sz="2400" spc="4" dirty="0">
                <a:latin typeface="Times New Roman"/>
                <a:cs typeface="Times New Roman"/>
              </a:rPr>
              <a:t> </a:t>
            </a:r>
            <a:r>
              <a:rPr sz="2400" spc="-4" dirty="0">
                <a:latin typeface="Times New Roman"/>
                <a:cs typeface="Times New Roman"/>
              </a:rPr>
              <a:t>state</a:t>
            </a:r>
            <a:r>
              <a:rPr sz="2400" dirty="0">
                <a:latin typeface="Times New Roman"/>
                <a:cs typeface="Times New Roman"/>
              </a:rPr>
              <a:t> </a:t>
            </a:r>
            <a:r>
              <a:rPr sz="2400" spc="-4" dirty="0">
                <a:latin typeface="Times New Roman"/>
                <a:cs typeface="Times New Roman"/>
              </a:rPr>
              <a:t>and</a:t>
            </a:r>
            <a:r>
              <a:rPr sz="2400" spc="4" dirty="0">
                <a:latin typeface="Times New Roman"/>
                <a:cs typeface="Times New Roman"/>
              </a:rPr>
              <a:t> </a:t>
            </a:r>
            <a:r>
              <a:rPr sz="2400" spc="-4" dirty="0">
                <a:latin typeface="Times New Roman"/>
                <a:cs typeface="Times New Roman"/>
              </a:rPr>
              <a:t>province</a:t>
            </a:r>
            <a:r>
              <a:rPr sz="2400" spc="4" dirty="0">
                <a:latin typeface="Times New Roman"/>
                <a:cs typeface="Times New Roman"/>
              </a:rPr>
              <a:t> </a:t>
            </a:r>
            <a:r>
              <a:rPr sz="2400" spc="-4" dirty="0">
                <a:latin typeface="Times New Roman"/>
                <a:cs typeface="Times New Roman"/>
              </a:rPr>
              <a:t>minority</a:t>
            </a:r>
            <a:r>
              <a:rPr sz="2400" spc="4" dirty="0">
                <a:latin typeface="Times New Roman"/>
                <a:cs typeface="Times New Roman"/>
              </a:rPr>
              <a:t> </a:t>
            </a:r>
            <a:r>
              <a:rPr sz="2400" spc="-4" dirty="0">
                <a:latin typeface="Times New Roman"/>
                <a:cs typeface="Times New Roman"/>
              </a:rPr>
              <a:t>bar</a:t>
            </a:r>
            <a:r>
              <a:rPr sz="2400" spc="4" dirty="0">
                <a:latin typeface="Times New Roman"/>
                <a:cs typeface="Times New Roman"/>
              </a:rPr>
              <a:t> </a:t>
            </a:r>
            <a:r>
              <a:rPr sz="2400" spc="-4" dirty="0">
                <a:latin typeface="Times New Roman"/>
                <a:cs typeface="Times New Roman"/>
              </a:rPr>
              <a:t>associations</a:t>
            </a:r>
            <a:r>
              <a:rPr sz="2400" spc="4" dirty="0">
                <a:latin typeface="Times New Roman"/>
                <a:cs typeface="Times New Roman"/>
              </a:rPr>
              <a:t> </a:t>
            </a:r>
            <a:r>
              <a:rPr sz="2400" spc="-4" dirty="0">
                <a:latin typeface="Times New Roman"/>
                <a:cs typeface="Times New Roman"/>
              </a:rPr>
              <a:t>for </a:t>
            </a:r>
            <a:r>
              <a:rPr sz="2400" spc="-259" dirty="0">
                <a:latin typeface="Times New Roman"/>
                <a:cs typeface="Times New Roman"/>
              </a:rPr>
              <a:t> </a:t>
            </a:r>
            <a:r>
              <a:rPr sz="2400" spc="-4" dirty="0">
                <a:latin typeface="Times New Roman"/>
                <a:cs typeface="Times New Roman"/>
              </a:rPr>
              <a:t>outstanding trial</a:t>
            </a:r>
            <a:r>
              <a:rPr sz="2400" dirty="0">
                <a:latin typeface="Times New Roman"/>
                <a:cs typeface="Times New Roman"/>
              </a:rPr>
              <a:t> </a:t>
            </a:r>
            <a:r>
              <a:rPr sz="2400" spc="-4" dirty="0">
                <a:latin typeface="Times New Roman"/>
                <a:cs typeface="Times New Roman"/>
              </a:rPr>
              <a:t>lawyers;</a:t>
            </a:r>
            <a:endParaRPr sz="2400" dirty="0">
              <a:latin typeface="Times New Roman"/>
              <a:cs typeface="Times New Roman"/>
            </a:endParaRPr>
          </a:p>
          <a:p>
            <a:pPr marL="1069105" marR="50536" lvl="1" indent="-177121">
              <a:buFont typeface="Courier New"/>
              <a:buChar char="o"/>
              <a:tabLst>
                <a:tab pos="1069597" algn="l"/>
              </a:tabLst>
            </a:pPr>
            <a:r>
              <a:rPr sz="2400" spc="-4" dirty="0">
                <a:latin typeface="Times New Roman"/>
                <a:cs typeface="Times New Roman"/>
              </a:rPr>
              <a:t>National</a:t>
            </a:r>
            <a:r>
              <a:rPr sz="2400" spc="8" dirty="0">
                <a:latin typeface="Times New Roman"/>
                <a:cs typeface="Times New Roman"/>
              </a:rPr>
              <a:t> </a:t>
            </a:r>
            <a:r>
              <a:rPr sz="2400" spc="-4" dirty="0">
                <a:latin typeface="Times New Roman"/>
                <a:cs typeface="Times New Roman"/>
              </a:rPr>
              <a:t>minority</a:t>
            </a:r>
            <a:r>
              <a:rPr sz="2400" spc="8" dirty="0">
                <a:latin typeface="Times New Roman"/>
                <a:cs typeface="Times New Roman"/>
              </a:rPr>
              <a:t> </a:t>
            </a:r>
            <a:r>
              <a:rPr sz="2400" spc="-4" dirty="0">
                <a:latin typeface="Times New Roman"/>
                <a:cs typeface="Times New Roman"/>
              </a:rPr>
              <a:t>bar</a:t>
            </a:r>
            <a:r>
              <a:rPr sz="2400" spc="8" dirty="0">
                <a:latin typeface="Times New Roman"/>
                <a:cs typeface="Times New Roman"/>
              </a:rPr>
              <a:t> </a:t>
            </a:r>
            <a:r>
              <a:rPr sz="2400" spc="-4" dirty="0">
                <a:latin typeface="Times New Roman"/>
                <a:cs typeface="Times New Roman"/>
              </a:rPr>
              <a:t>associations,</a:t>
            </a:r>
            <a:r>
              <a:rPr sz="2400" spc="4" dirty="0">
                <a:latin typeface="Times New Roman"/>
                <a:cs typeface="Times New Roman"/>
              </a:rPr>
              <a:t> </a:t>
            </a:r>
            <a:r>
              <a:rPr sz="2400" spc="-4" dirty="0">
                <a:latin typeface="Times New Roman"/>
                <a:cs typeface="Times New Roman"/>
              </a:rPr>
              <a:t>like</a:t>
            </a:r>
            <a:r>
              <a:rPr sz="2400" spc="4" dirty="0">
                <a:latin typeface="Times New Roman"/>
                <a:cs typeface="Times New Roman"/>
              </a:rPr>
              <a:t> </a:t>
            </a:r>
            <a:r>
              <a:rPr sz="2400" spc="-4" dirty="0">
                <a:latin typeface="Times New Roman"/>
                <a:cs typeface="Times New Roman"/>
              </a:rPr>
              <a:t>National</a:t>
            </a:r>
            <a:r>
              <a:rPr sz="2400" spc="8" dirty="0">
                <a:latin typeface="Times New Roman"/>
                <a:cs typeface="Times New Roman"/>
              </a:rPr>
              <a:t> </a:t>
            </a:r>
            <a:r>
              <a:rPr sz="2400" spc="-4" dirty="0">
                <a:latin typeface="Times New Roman"/>
                <a:cs typeface="Times New Roman"/>
              </a:rPr>
              <a:t>Bar,</a:t>
            </a:r>
            <a:r>
              <a:rPr sz="2400" dirty="0">
                <a:latin typeface="Times New Roman"/>
                <a:cs typeface="Times New Roman"/>
              </a:rPr>
              <a:t> </a:t>
            </a:r>
            <a:r>
              <a:rPr sz="2400" spc="-4" dirty="0">
                <a:latin typeface="Times New Roman"/>
                <a:cs typeface="Times New Roman"/>
              </a:rPr>
              <a:t>Hispanic Bar, South Asian</a:t>
            </a:r>
            <a:r>
              <a:rPr sz="2400" spc="4" dirty="0">
                <a:latin typeface="Times New Roman"/>
                <a:cs typeface="Times New Roman"/>
              </a:rPr>
              <a:t> </a:t>
            </a:r>
            <a:r>
              <a:rPr sz="2400" spc="-4" dirty="0">
                <a:latin typeface="Times New Roman"/>
                <a:cs typeface="Times New Roman"/>
              </a:rPr>
              <a:t>Bar;</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State/Province</a:t>
            </a:r>
            <a:r>
              <a:rPr sz="2400" spc="-8" dirty="0">
                <a:latin typeface="Times New Roman"/>
                <a:cs typeface="Times New Roman"/>
              </a:rPr>
              <a:t> </a:t>
            </a:r>
            <a:r>
              <a:rPr sz="2400" spc="-4" dirty="0">
                <a:latin typeface="Times New Roman"/>
                <a:cs typeface="Times New Roman"/>
              </a:rPr>
              <a:t>Bar Associations</a:t>
            </a:r>
            <a:endParaRPr sz="2400" dirty="0">
              <a:latin typeface="Times New Roman"/>
              <a:cs typeface="Times New Roman"/>
            </a:endParaRPr>
          </a:p>
          <a:p>
            <a:pPr marL="186443" indent="-177121">
              <a:buFont typeface="Symbol"/>
              <a:buChar char=""/>
              <a:tabLst>
                <a:tab pos="186443" algn="l"/>
                <a:tab pos="186934" algn="l"/>
              </a:tabLst>
            </a:pPr>
            <a:r>
              <a:rPr sz="2400" spc="-4" dirty="0">
                <a:latin typeface="Times New Roman"/>
                <a:cs typeface="Times New Roman"/>
              </a:rPr>
              <a:t>Consider candidates</a:t>
            </a:r>
            <a:r>
              <a:rPr sz="2400" dirty="0">
                <a:latin typeface="Times New Roman"/>
                <a:cs typeface="Times New Roman"/>
              </a:rPr>
              <a:t> </a:t>
            </a:r>
            <a:r>
              <a:rPr sz="2400" spc="-4" dirty="0">
                <a:latin typeface="Times New Roman"/>
                <a:cs typeface="Times New Roman"/>
              </a:rPr>
              <a:t>from</a:t>
            </a:r>
            <a:r>
              <a:rPr sz="2400" spc="-12" dirty="0">
                <a:latin typeface="Times New Roman"/>
                <a:cs typeface="Times New Roman"/>
              </a:rPr>
              <a:t> </a:t>
            </a:r>
            <a:r>
              <a:rPr sz="2400" spc="-4" dirty="0">
                <a:latin typeface="Times New Roman"/>
                <a:cs typeface="Times New Roman"/>
              </a:rPr>
              <a:t>government:</a:t>
            </a:r>
            <a:endParaRPr sz="2400" dirty="0">
              <a:latin typeface="Times New Roman"/>
              <a:cs typeface="Times New Roman"/>
            </a:endParaRPr>
          </a:p>
          <a:p>
            <a:pPr marL="1069597" marR="283100" lvl="1" indent="-177121">
              <a:buFont typeface="Courier New"/>
              <a:buChar char="o"/>
              <a:tabLst>
                <a:tab pos="1070087" algn="l"/>
              </a:tabLst>
            </a:pPr>
            <a:r>
              <a:rPr sz="2400" spc="-4" dirty="0">
                <a:latin typeface="Times New Roman"/>
                <a:cs typeface="Times New Roman"/>
              </a:rPr>
              <a:t>Federal,</a:t>
            </a:r>
            <a:r>
              <a:rPr sz="2400" spc="4" dirty="0">
                <a:latin typeface="Times New Roman"/>
                <a:cs typeface="Times New Roman"/>
              </a:rPr>
              <a:t> </a:t>
            </a:r>
            <a:r>
              <a:rPr sz="2400" spc="-4" dirty="0">
                <a:latin typeface="Times New Roman"/>
                <a:cs typeface="Times New Roman"/>
              </a:rPr>
              <a:t>state/province</a:t>
            </a:r>
            <a:r>
              <a:rPr sz="2400" spc="4" dirty="0">
                <a:latin typeface="Times New Roman"/>
                <a:cs typeface="Times New Roman"/>
              </a:rPr>
              <a:t> </a:t>
            </a:r>
            <a:r>
              <a:rPr sz="2400" spc="-4" dirty="0">
                <a:latin typeface="Times New Roman"/>
                <a:cs typeface="Times New Roman"/>
              </a:rPr>
              <a:t>district</a:t>
            </a:r>
            <a:r>
              <a:rPr sz="2400" spc="12" dirty="0">
                <a:latin typeface="Times New Roman"/>
                <a:cs typeface="Times New Roman"/>
              </a:rPr>
              <a:t> </a:t>
            </a:r>
            <a:r>
              <a:rPr sz="2400" spc="-4" dirty="0">
                <a:latin typeface="Times New Roman"/>
                <a:cs typeface="Times New Roman"/>
              </a:rPr>
              <a:t>and</a:t>
            </a:r>
            <a:r>
              <a:rPr sz="2400" spc="8" dirty="0">
                <a:latin typeface="Times New Roman"/>
                <a:cs typeface="Times New Roman"/>
              </a:rPr>
              <a:t> </a:t>
            </a:r>
            <a:r>
              <a:rPr sz="2400" spc="-4" dirty="0">
                <a:latin typeface="Times New Roman"/>
                <a:cs typeface="Times New Roman"/>
              </a:rPr>
              <a:t>crown</a:t>
            </a:r>
            <a:r>
              <a:rPr sz="2400" spc="8" dirty="0">
                <a:latin typeface="Times New Roman"/>
                <a:cs typeface="Times New Roman"/>
              </a:rPr>
              <a:t> </a:t>
            </a:r>
            <a:r>
              <a:rPr sz="2400" spc="-4" dirty="0">
                <a:latin typeface="Times New Roman"/>
                <a:cs typeface="Times New Roman"/>
              </a:rPr>
              <a:t>attorneys,</a:t>
            </a:r>
            <a:r>
              <a:rPr sz="2400" spc="4" dirty="0">
                <a:latin typeface="Times New Roman"/>
                <a:cs typeface="Times New Roman"/>
              </a:rPr>
              <a:t> </a:t>
            </a:r>
            <a:r>
              <a:rPr sz="2400" spc="-4" dirty="0">
                <a:latin typeface="Times New Roman"/>
                <a:cs typeface="Times New Roman"/>
              </a:rPr>
              <a:t>public </a:t>
            </a:r>
            <a:r>
              <a:rPr sz="2400" spc="-259" dirty="0">
                <a:latin typeface="Times New Roman"/>
                <a:cs typeface="Times New Roman"/>
              </a:rPr>
              <a:t> </a:t>
            </a:r>
            <a:r>
              <a:rPr sz="2400" spc="-4" dirty="0">
                <a:latin typeface="Times New Roman"/>
                <a:cs typeface="Times New Roman"/>
              </a:rPr>
              <a:t>defenders,</a:t>
            </a:r>
            <a:r>
              <a:rPr sz="2400" spc="-8" dirty="0">
                <a:latin typeface="Times New Roman"/>
                <a:cs typeface="Times New Roman"/>
              </a:rPr>
              <a:t> </a:t>
            </a:r>
            <a:r>
              <a:rPr sz="2400" spc="-4" dirty="0">
                <a:latin typeface="Times New Roman"/>
                <a:cs typeface="Times New Roman"/>
              </a:rPr>
              <a:t>city, JAGC;</a:t>
            </a:r>
            <a:endParaRPr sz="2400" dirty="0">
              <a:latin typeface="Times New Roman"/>
              <a:cs typeface="Times New Roman"/>
            </a:endParaRPr>
          </a:p>
          <a:p>
            <a:pPr marL="186443" indent="-177121">
              <a:buFont typeface="Symbol"/>
              <a:buChar char=""/>
              <a:tabLst>
                <a:tab pos="186443" algn="l"/>
                <a:tab pos="186934" algn="l"/>
              </a:tabLst>
            </a:pPr>
            <a:r>
              <a:rPr sz="2400" spc="-4" dirty="0">
                <a:latin typeface="Times New Roman"/>
                <a:cs typeface="Times New Roman"/>
              </a:rPr>
              <a:t>Confer</a:t>
            </a:r>
            <a:r>
              <a:rPr sz="2400" spc="4" dirty="0">
                <a:latin typeface="Times New Roman"/>
                <a:cs typeface="Times New Roman"/>
              </a:rPr>
              <a:t> </a:t>
            </a:r>
            <a:r>
              <a:rPr sz="2400" spc="-4" dirty="0">
                <a:latin typeface="Times New Roman"/>
                <a:cs typeface="Times New Roman"/>
              </a:rPr>
              <a:t>with</a:t>
            </a:r>
            <a:r>
              <a:rPr sz="2400" spc="4" dirty="0">
                <a:latin typeface="Times New Roman"/>
                <a:cs typeface="Times New Roman"/>
              </a:rPr>
              <a:t> </a:t>
            </a:r>
            <a:r>
              <a:rPr sz="2400" spc="-4" dirty="0">
                <a:latin typeface="Times New Roman"/>
                <a:cs typeface="Times New Roman"/>
              </a:rPr>
              <a:t>Judges</a:t>
            </a:r>
            <a:r>
              <a:rPr sz="2400" spc="4" dirty="0">
                <a:latin typeface="Times New Roman"/>
                <a:cs typeface="Times New Roman"/>
              </a:rPr>
              <a:t> </a:t>
            </a:r>
            <a:r>
              <a:rPr sz="2400" spc="-4" dirty="0">
                <a:latin typeface="Times New Roman"/>
                <a:cs typeface="Times New Roman"/>
              </a:rPr>
              <a:t>to</a:t>
            </a:r>
            <a:r>
              <a:rPr sz="2400" spc="4" dirty="0">
                <a:latin typeface="Times New Roman"/>
                <a:cs typeface="Times New Roman"/>
              </a:rPr>
              <a:t> </a:t>
            </a:r>
            <a:r>
              <a:rPr sz="2400" spc="-4" dirty="0">
                <a:latin typeface="Times New Roman"/>
                <a:cs typeface="Times New Roman"/>
              </a:rPr>
              <a:t>ask</a:t>
            </a:r>
            <a:r>
              <a:rPr sz="2400" spc="4" dirty="0">
                <a:latin typeface="Times New Roman"/>
                <a:cs typeface="Times New Roman"/>
              </a:rPr>
              <a:t> </a:t>
            </a:r>
            <a:r>
              <a:rPr sz="2400" spc="-4" dirty="0">
                <a:latin typeface="Times New Roman"/>
                <a:cs typeface="Times New Roman"/>
              </a:rPr>
              <a:t>who</a:t>
            </a:r>
            <a:r>
              <a:rPr sz="2400" spc="8" dirty="0">
                <a:latin typeface="Times New Roman"/>
                <a:cs typeface="Times New Roman"/>
              </a:rPr>
              <a:t> </a:t>
            </a:r>
            <a:r>
              <a:rPr sz="2400" spc="-4" dirty="0">
                <a:latin typeface="Times New Roman"/>
                <a:cs typeface="Times New Roman"/>
              </a:rPr>
              <a:t>they</a:t>
            </a:r>
            <a:r>
              <a:rPr sz="2400" spc="8" dirty="0">
                <a:latin typeface="Times New Roman"/>
                <a:cs typeface="Times New Roman"/>
              </a:rPr>
              <a:t> </a:t>
            </a:r>
            <a:r>
              <a:rPr sz="2400" spc="-4" dirty="0">
                <a:latin typeface="Times New Roman"/>
                <a:cs typeface="Times New Roman"/>
              </a:rPr>
              <a:t>think are</a:t>
            </a:r>
            <a:r>
              <a:rPr sz="2400" dirty="0">
                <a:latin typeface="Times New Roman"/>
                <a:cs typeface="Times New Roman"/>
              </a:rPr>
              <a:t> </a:t>
            </a:r>
            <a:r>
              <a:rPr sz="2400" spc="-4" dirty="0">
                <a:latin typeface="Times New Roman"/>
                <a:cs typeface="Times New Roman"/>
              </a:rPr>
              <a:t>the</a:t>
            </a:r>
            <a:r>
              <a:rPr sz="2400" spc="4" dirty="0">
                <a:latin typeface="Times New Roman"/>
                <a:cs typeface="Times New Roman"/>
              </a:rPr>
              <a:t> </a:t>
            </a:r>
            <a:r>
              <a:rPr sz="2400" spc="-4" dirty="0">
                <a:latin typeface="Times New Roman"/>
                <a:cs typeface="Times New Roman"/>
              </a:rPr>
              <a:t>best</a:t>
            </a:r>
            <a:r>
              <a:rPr sz="2400" dirty="0">
                <a:latin typeface="Times New Roman"/>
                <a:cs typeface="Times New Roman"/>
              </a:rPr>
              <a:t> </a:t>
            </a:r>
            <a:r>
              <a:rPr sz="2400" spc="-4" dirty="0">
                <a:latin typeface="Times New Roman"/>
                <a:cs typeface="Times New Roman"/>
              </a:rPr>
              <a:t>trial</a:t>
            </a:r>
            <a:r>
              <a:rPr sz="2400" spc="4" dirty="0">
                <a:latin typeface="Times New Roman"/>
                <a:cs typeface="Times New Roman"/>
              </a:rPr>
              <a:t> </a:t>
            </a:r>
            <a:r>
              <a:rPr sz="2400" spc="-4" dirty="0">
                <a:latin typeface="Times New Roman"/>
                <a:cs typeface="Times New Roman"/>
              </a:rPr>
              <a:t>lawyers;</a:t>
            </a:r>
            <a:endParaRPr sz="2400" dirty="0">
              <a:latin typeface="Times New Roman"/>
              <a:cs typeface="Times New Roman"/>
            </a:endParaRPr>
          </a:p>
          <a:p>
            <a:pPr marL="186443" indent="-177121">
              <a:buFont typeface="Symbol"/>
              <a:buChar char=""/>
              <a:tabLst>
                <a:tab pos="186443" algn="l"/>
                <a:tab pos="186934" algn="l"/>
              </a:tabLst>
            </a:pPr>
            <a:r>
              <a:rPr sz="2400" spc="-4" dirty="0">
                <a:latin typeface="Times New Roman"/>
                <a:cs typeface="Times New Roman"/>
              </a:rPr>
              <a:t>Consider</a:t>
            </a:r>
            <a:r>
              <a:rPr sz="2400" spc="-8" dirty="0">
                <a:latin typeface="Times New Roman"/>
                <a:cs typeface="Times New Roman"/>
              </a:rPr>
              <a:t> </a:t>
            </a:r>
            <a:r>
              <a:rPr sz="2400" spc="-4" dirty="0">
                <a:latin typeface="Times New Roman"/>
                <a:cs typeface="Times New Roman"/>
              </a:rPr>
              <a:t>other</a:t>
            </a:r>
            <a:r>
              <a:rPr sz="2400" spc="-8" dirty="0">
                <a:latin typeface="Times New Roman"/>
                <a:cs typeface="Times New Roman"/>
              </a:rPr>
              <a:t> </a:t>
            </a:r>
            <a:r>
              <a:rPr sz="2400" spc="-4" dirty="0">
                <a:latin typeface="Times New Roman"/>
                <a:cs typeface="Times New Roman"/>
              </a:rPr>
              <a:t>practices</a:t>
            </a:r>
            <a:r>
              <a:rPr sz="2400" spc="-8" dirty="0">
                <a:latin typeface="Times New Roman"/>
                <a:cs typeface="Times New Roman"/>
              </a:rPr>
              <a:t> </a:t>
            </a:r>
            <a:r>
              <a:rPr sz="2400" spc="-4" dirty="0">
                <a:latin typeface="Times New Roman"/>
                <a:cs typeface="Times New Roman"/>
              </a:rPr>
              <a:t>like:</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Family</a:t>
            </a:r>
            <a:r>
              <a:rPr sz="2400" spc="4" dirty="0">
                <a:latin typeface="Times New Roman"/>
                <a:cs typeface="Times New Roman"/>
              </a:rPr>
              <a:t> </a:t>
            </a:r>
            <a:r>
              <a:rPr sz="2400" spc="-4" dirty="0">
                <a:latin typeface="Times New Roman"/>
                <a:cs typeface="Times New Roman"/>
              </a:rPr>
              <a:t>law,</a:t>
            </a:r>
            <a:r>
              <a:rPr sz="2400" spc="4" dirty="0">
                <a:latin typeface="Times New Roman"/>
                <a:cs typeface="Times New Roman"/>
              </a:rPr>
              <a:t> </a:t>
            </a:r>
            <a:r>
              <a:rPr sz="2400" spc="-4" dirty="0">
                <a:latin typeface="Times New Roman"/>
                <a:cs typeface="Times New Roman"/>
              </a:rPr>
              <a:t>personal</a:t>
            </a:r>
            <a:r>
              <a:rPr sz="2400" spc="8" dirty="0">
                <a:latin typeface="Times New Roman"/>
                <a:cs typeface="Times New Roman"/>
              </a:rPr>
              <a:t> </a:t>
            </a:r>
            <a:r>
              <a:rPr sz="2400" spc="-4" dirty="0">
                <a:latin typeface="Times New Roman"/>
                <a:cs typeface="Times New Roman"/>
              </a:rPr>
              <a:t>injury,</a:t>
            </a:r>
            <a:r>
              <a:rPr sz="2400" spc="4" dirty="0">
                <a:latin typeface="Times New Roman"/>
                <a:cs typeface="Times New Roman"/>
              </a:rPr>
              <a:t> </a:t>
            </a:r>
            <a:r>
              <a:rPr sz="2400" spc="-4" dirty="0">
                <a:latin typeface="Times New Roman"/>
                <a:cs typeface="Times New Roman"/>
              </a:rPr>
              <a:t>criminal</a:t>
            </a:r>
            <a:r>
              <a:rPr sz="2400" spc="12" dirty="0">
                <a:latin typeface="Times New Roman"/>
                <a:cs typeface="Times New Roman"/>
              </a:rPr>
              <a:t> </a:t>
            </a:r>
            <a:r>
              <a:rPr sz="2400" spc="-4" dirty="0">
                <a:latin typeface="Times New Roman"/>
                <a:cs typeface="Times New Roman"/>
              </a:rPr>
              <a:t>law,</a:t>
            </a:r>
            <a:r>
              <a:rPr sz="2400" spc="4" dirty="0">
                <a:latin typeface="Times New Roman"/>
                <a:cs typeface="Times New Roman"/>
              </a:rPr>
              <a:t> </a:t>
            </a:r>
            <a:r>
              <a:rPr sz="2400" spc="-4" dirty="0">
                <a:latin typeface="Times New Roman"/>
                <a:cs typeface="Times New Roman"/>
              </a:rPr>
              <a:t>civil</a:t>
            </a:r>
            <a:r>
              <a:rPr sz="2400" spc="8" dirty="0">
                <a:latin typeface="Times New Roman"/>
                <a:cs typeface="Times New Roman"/>
              </a:rPr>
              <a:t> </a:t>
            </a:r>
            <a:r>
              <a:rPr sz="2400" spc="-4" dirty="0">
                <a:latin typeface="Times New Roman"/>
                <a:cs typeface="Times New Roman"/>
              </a:rPr>
              <a:t>rights</a:t>
            </a:r>
            <a:r>
              <a:rPr sz="2400" spc="8" dirty="0">
                <a:latin typeface="Times New Roman"/>
                <a:cs typeface="Times New Roman"/>
              </a:rPr>
              <a:t> </a:t>
            </a:r>
            <a:r>
              <a:rPr sz="2400" spc="-4" dirty="0">
                <a:latin typeface="Times New Roman"/>
                <a:cs typeface="Times New Roman"/>
              </a:rPr>
              <a:t>litigation;</a:t>
            </a:r>
            <a:endParaRPr sz="2400" dirty="0">
              <a:latin typeface="Times New Roman"/>
              <a:cs typeface="Times New Roman"/>
            </a:endParaRPr>
          </a:p>
          <a:p>
            <a:pPr marL="186443" marR="102054" indent="-176631">
              <a:buFont typeface="Symbol"/>
              <a:buChar char=""/>
              <a:tabLst>
                <a:tab pos="186443" algn="l"/>
                <a:tab pos="186934" algn="l"/>
              </a:tabLst>
            </a:pPr>
            <a:r>
              <a:rPr sz="2400" spc="-4" dirty="0">
                <a:latin typeface="Times New Roman"/>
                <a:cs typeface="Times New Roman"/>
              </a:rPr>
              <a:t>Consider</a:t>
            </a:r>
            <a:r>
              <a:rPr sz="2400" spc="4" dirty="0">
                <a:latin typeface="Times New Roman"/>
                <a:cs typeface="Times New Roman"/>
              </a:rPr>
              <a:t> </a:t>
            </a:r>
            <a:r>
              <a:rPr sz="2400" spc="-4" dirty="0">
                <a:latin typeface="Times New Roman"/>
                <a:cs typeface="Times New Roman"/>
              </a:rPr>
              <a:t>those</a:t>
            </a:r>
            <a:r>
              <a:rPr sz="2400" spc="4" dirty="0">
                <a:latin typeface="Times New Roman"/>
                <a:cs typeface="Times New Roman"/>
              </a:rPr>
              <a:t> </a:t>
            </a:r>
            <a:r>
              <a:rPr sz="2400" spc="-4" dirty="0">
                <a:latin typeface="Times New Roman"/>
                <a:cs typeface="Times New Roman"/>
              </a:rPr>
              <a:t>diverse</a:t>
            </a:r>
            <a:r>
              <a:rPr sz="2400" dirty="0">
                <a:latin typeface="Times New Roman"/>
                <a:cs typeface="Times New Roman"/>
              </a:rPr>
              <a:t> </a:t>
            </a:r>
            <a:r>
              <a:rPr sz="2400" spc="-4" dirty="0">
                <a:latin typeface="Times New Roman"/>
                <a:cs typeface="Times New Roman"/>
              </a:rPr>
              <a:t>trial</a:t>
            </a:r>
            <a:r>
              <a:rPr sz="2400" spc="4" dirty="0">
                <a:latin typeface="Times New Roman"/>
                <a:cs typeface="Times New Roman"/>
              </a:rPr>
              <a:t> </a:t>
            </a:r>
            <a:r>
              <a:rPr sz="2400" spc="-4" dirty="0">
                <a:latin typeface="Times New Roman"/>
                <a:cs typeface="Times New Roman"/>
              </a:rPr>
              <a:t>lawyers</a:t>
            </a:r>
            <a:r>
              <a:rPr sz="2400" spc="4" dirty="0">
                <a:latin typeface="Times New Roman"/>
                <a:cs typeface="Times New Roman"/>
              </a:rPr>
              <a:t> </a:t>
            </a:r>
            <a:r>
              <a:rPr sz="2400" spc="-4" dirty="0">
                <a:latin typeface="Times New Roman"/>
                <a:cs typeface="Times New Roman"/>
              </a:rPr>
              <a:t>who</a:t>
            </a:r>
            <a:r>
              <a:rPr sz="2400" spc="8" dirty="0">
                <a:latin typeface="Times New Roman"/>
                <a:cs typeface="Times New Roman"/>
              </a:rPr>
              <a:t> </a:t>
            </a:r>
            <a:r>
              <a:rPr sz="2400" spc="-4" dirty="0">
                <a:latin typeface="Times New Roman"/>
                <a:cs typeface="Times New Roman"/>
              </a:rPr>
              <a:t>are</a:t>
            </a:r>
            <a:r>
              <a:rPr sz="2400" spc="4" dirty="0">
                <a:latin typeface="Times New Roman"/>
                <a:cs typeface="Times New Roman"/>
              </a:rPr>
              <a:t> </a:t>
            </a:r>
            <a:r>
              <a:rPr sz="2400" spc="-4" dirty="0">
                <a:latin typeface="Times New Roman"/>
                <a:cs typeface="Times New Roman"/>
              </a:rPr>
              <a:t>already</a:t>
            </a:r>
            <a:r>
              <a:rPr sz="2400" spc="8" dirty="0">
                <a:latin typeface="Times New Roman"/>
                <a:cs typeface="Times New Roman"/>
              </a:rPr>
              <a:t> </a:t>
            </a:r>
            <a:r>
              <a:rPr sz="2400" spc="-4" dirty="0">
                <a:latin typeface="Times New Roman"/>
                <a:cs typeface="Times New Roman"/>
              </a:rPr>
              <a:t>members</a:t>
            </a:r>
            <a:r>
              <a:rPr sz="2400" spc="4" dirty="0">
                <a:latin typeface="Times New Roman"/>
                <a:cs typeface="Times New Roman"/>
              </a:rPr>
              <a:t> </a:t>
            </a:r>
            <a:r>
              <a:rPr sz="2400" spc="-4" dirty="0">
                <a:latin typeface="Times New Roman"/>
                <a:cs typeface="Times New Roman"/>
              </a:rPr>
              <a:t>of</a:t>
            </a:r>
            <a:r>
              <a:rPr sz="2400" spc="8" dirty="0">
                <a:latin typeface="Times New Roman"/>
                <a:cs typeface="Times New Roman"/>
              </a:rPr>
              <a:t> </a:t>
            </a:r>
            <a:r>
              <a:rPr sz="2400" spc="-4" dirty="0">
                <a:latin typeface="Times New Roman"/>
                <a:cs typeface="Times New Roman"/>
              </a:rPr>
              <a:t>other</a:t>
            </a:r>
            <a:r>
              <a:rPr sz="2400" spc="4" dirty="0">
                <a:latin typeface="Times New Roman"/>
                <a:cs typeface="Times New Roman"/>
              </a:rPr>
              <a:t> </a:t>
            </a:r>
            <a:r>
              <a:rPr sz="2400" spc="-4" dirty="0">
                <a:latin typeface="Times New Roman"/>
                <a:cs typeface="Times New Roman"/>
              </a:rPr>
              <a:t>groups </a:t>
            </a:r>
            <a:r>
              <a:rPr sz="2400" spc="-259" dirty="0">
                <a:latin typeface="Times New Roman"/>
                <a:cs typeface="Times New Roman"/>
              </a:rPr>
              <a:t> </a:t>
            </a:r>
            <a:r>
              <a:rPr sz="2400" spc="-4" dirty="0">
                <a:latin typeface="Times New Roman"/>
                <a:cs typeface="Times New Roman"/>
              </a:rPr>
              <a:t>like:</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International</a:t>
            </a:r>
            <a:r>
              <a:rPr sz="2400" spc="-8" dirty="0">
                <a:latin typeface="Times New Roman"/>
                <a:cs typeface="Times New Roman"/>
              </a:rPr>
              <a:t> </a:t>
            </a:r>
            <a:r>
              <a:rPr sz="2400" spc="-4" dirty="0">
                <a:latin typeface="Times New Roman"/>
                <a:cs typeface="Times New Roman"/>
              </a:rPr>
              <a:t>Academy of</a:t>
            </a:r>
            <a:r>
              <a:rPr sz="2400" dirty="0">
                <a:latin typeface="Times New Roman"/>
                <a:cs typeface="Times New Roman"/>
              </a:rPr>
              <a:t> </a:t>
            </a:r>
            <a:r>
              <a:rPr sz="2400" spc="-4" dirty="0">
                <a:latin typeface="Times New Roman"/>
                <a:cs typeface="Times New Roman"/>
              </a:rPr>
              <a:t>Trial</a:t>
            </a:r>
            <a:r>
              <a:rPr sz="2400" spc="-8" dirty="0">
                <a:latin typeface="Times New Roman"/>
                <a:cs typeface="Times New Roman"/>
              </a:rPr>
              <a:t> </a:t>
            </a:r>
            <a:r>
              <a:rPr sz="2400" spc="-4" dirty="0">
                <a:latin typeface="Times New Roman"/>
                <a:cs typeface="Times New Roman"/>
              </a:rPr>
              <a:t>Lawyers</a:t>
            </a:r>
            <a:endParaRPr sz="2400" dirty="0">
              <a:latin typeface="Times New Roman"/>
              <a:cs typeface="Times New Roman"/>
            </a:endParaRPr>
          </a:p>
          <a:p>
            <a:pPr marL="1069597" lvl="1" indent="-177121">
              <a:buFont typeface="Courier New"/>
              <a:buChar char="o"/>
              <a:tabLst>
                <a:tab pos="1070087" algn="l"/>
              </a:tabLst>
            </a:pPr>
            <a:r>
              <a:rPr sz="2400" spc="-4" dirty="0">
                <a:latin typeface="Times New Roman"/>
                <a:cs typeface="Times New Roman"/>
              </a:rPr>
              <a:t>International</a:t>
            </a:r>
            <a:r>
              <a:rPr sz="2400" spc="-8" dirty="0">
                <a:latin typeface="Times New Roman"/>
                <a:cs typeface="Times New Roman"/>
              </a:rPr>
              <a:t> </a:t>
            </a:r>
            <a:r>
              <a:rPr sz="2400" spc="-4" dirty="0">
                <a:latin typeface="Times New Roman"/>
                <a:cs typeface="Times New Roman"/>
              </a:rPr>
              <a:t>Society</a:t>
            </a:r>
            <a:r>
              <a:rPr sz="2400" dirty="0">
                <a:latin typeface="Times New Roman"/>
                <a:cs typeface="Times New Roman"/>
              </a:rPr>
              <a:t> </a:t>
            </a:r>
            <a:r>
              <a:rPr sz="2400" spc="-4" dirty="0">
                <a:latin typeface="Times New Roman"/>
                <a:cs typeface="Times New Roman"/>
              </a:rPr>
              <a:t>of</a:t>
            </a:r>
            <a:r>
              <a:rPr sz="2400" dirty="0">
                <a:latin typeface="Times New Roman"/>
                <a:cs typeface="Times New Roman"/>
              </a:rPr>
              <a:t> </a:t>
            </a:r>
            <a:r>
              <a:rPr sz="2400" spc="-4" dirty="0">
                <a:latin typeface="Times New Roman"/>
                <a:cs typeface="Times New Roman"/>
              </a:rPr>
              <a:t>Barristers</a:t>
            </a:r>
            <a:endParaRPr sz="2400" dirty="0">
              <a:latin typeface="Times New Roman"/>
              <a:cs typeface="Times New Roman"/>
            </a:endParaRPr>
          </a:p>
          <a:p>
            <a:pPr marL="1070087" lvl="1" indent="-177612">
              <a:buFont typeface="Courier New"/>
              <a:buChar char="o"/>
              <a:tabLst>
                <a:tab pos="1070577" algn="l"/>
              </a:tabLst>
            </a:pPr>
            <a:r>
              <a:rPr sz="2400" spc="-4" dirty="0">
                <a:latin typeface="Times New Roman"/>
                <a:cs typeface="Times New Roman"/>
              </a:rPr>
              <a:t>ABOTA</a:t>
            </a:r>
            <a:endParaRPr sz="2400" dirty="0">
              <a:latin typeface="Times New Roman"/>
              <a:cs typeface="Times New Roman"/>
            </a:endParaRPr>
          </a:p>
          <a:p>
            <a:pPr marL="186443" indent="-176631">
              <a:buFont typeface="Symbol"/>
              <a:buChar char=""/>
              <a:tabLst>
                <a:tab pos="186443" algn="l"/>
                <a:tab pos="186934" algn="l"/>
              </a:tabLst>
            </a:pPr>
            <a:r>
              <a:rPr sz="2400" spc="-4" dirty="0">
                <a:latin typeface="Times New Roman"/>
                <a:cs typeface="Times New Roman"/>
              </a:rPr>
              <a:t>Identify</a:t>
            </a:r>
            <a:r>
              <a:rPr sz="2400" spc="4" dirty="0">
                <a:latin typeface="Times New Roman"/>
                <a:cs typeface="Times New Roman"/>
              </a:rPr>
              <a:t> </a:t>
            </a:r>
            <a:r>
              <a:rPr sz="2400" spc="-4" dirty="0">
                <a:latin typeface="Times New Roman"/>
                <a:cs typeface="Times New Roman"/>
              </a:rPr>
              <a:t>lawyers</a:t>
            </a:r>
            <a:r>
              <a:rPr sz="2400" spc="4" dirty="0">
                <a:latin typeface="Times New Roman"/>
                <a:cs typeface="Times New Roman"/>
              </a:rPr>
              <a:t> </a:t>
            </a:r>
            <a:r>
              <a:rPr sz="2400" spc="-4" dirty="0">
                <a:latin typeface="Times New Roman"/>
                <a:cs typeface="Times New Roman"/>
              </a:rPr>
              <a:t>who</a:t>
            </a:r>
            <a:r>
              <a:rPr sz="2400" spc="4" dirty="0">
                <a:latin typeface="Times New Roman"/>
                <a:cs typeface="Times New Roman"/>
              </a:rPr>
              <a:t> </a:t>
            </a:r>
            <a:r>
              <a:rPr sz="2400" spc="-4" dirty="0">
                <a:latin typeface="Times New Roman"/>
                <a:cs typeface="Times New Roman"/>
              </a:rPr>
              <a:t>are</a:t>
            </a:r>
            <a:r>
              <a:rPr sz="2400" spc="4" dirty="0">
                <a:latin typeface="Times New Roman"/>
                <a:cs typeface="Times New Roman"/>
              </a:rPr>
              <a:t> </a:t>
            </a:r>
            <a:r>
              <a:rPr sz="2400" spc="-4" dirty="0">
                <a:latin typeface="Times New Roman"/>
                <a:cs typeface="Times New Roman"/>
              </a:rPr>
              <a:t>currently</a:t>
            </a:r>
            <a:r>
              <a:rPr sz="2400" spc="4" dirty="0">
                <a:latin typeface="Times New Roman"/>
                <a:cs typeface="Times New Roman"/>
              </a:rPr>
              <a:t> </a:t>
            </a:r>
            <a:r>
              <a:rPr sz="2400" spc="-4" dirty="0">
                <a:latin typeface="Times New Roman"/>
                <a:cs typeface="Times New Roman"/>
              </a:rPr>
              <a:t>second</a:t>
            </a:r>
            <a:r>
              <a:rPr sz="2400" spc="4" dirty="0">
                <a:latin typeface="Times New Roman"/>
                <a:cs typeface="Times New Roman"/>
              </a:rPr>
              <a:t> </a:t>
            </a:r>
            <a:r>
              <a:rPr sz="2400" spc="-4" dirty="0">
                <a:latin typeface="Times New Roman"/>
                <a:cs typeface="Times New Roman"/>
              </a:rPr>
              <a:t>chair</a:t>
            </a:r>
            <a:r>
              <a:rPr sz="2400" spc="4" dirty="0">
                <a:latin typeface="Times New Roman"/>
                <a:cs typeface="Times New Roman"/>
              </a:rPr>
              <a:t> </a:t>
            </a:r>
            <a:r>
              <a:rPr sz="2400" spc="-4" dirty="0">
                <a:latin typeface="Times New Roman"/>
                <a:cs typeface="Times New Roman"/>
              </a:rPr>
              <a:t>to</a:t>
            </a:r>
            <a:r>
              <a:rPr sz="2400" spc="4" dirty="0">
                <a:latin typeface="Times New Roman"/>
                <a:cs typeface="Times New Roman"/>
              </a:rPr>
              <a:t> </a:t>
            </a:r>
            <a:r>
              <a:rPr sz="2400" spc="-4" dirty="0">
                <a:latin typeface="Times New Roman"/>
                <a:cs typeface="Times New Roman"/>
              </a:rPr>
              <a:t>put</a:t>
            </a:r>
            <a:r>
              <a:rPr sz="2400" dirty="0">
                <a:latin typeface="Times New Roman"/>
                <a:cs typeface="Times New Roman"/>
              </a:rPr>
              <a:t> </a:t>
            </a:r>
            <a:r>
              <a:rPr sz="2400" spc="-4" dirty="0">
                <a:latin typeface="Times New Roman"/>
                <a:cs typeface="Times New Roman"/>
              </a:rPr>
              <a:t>on</a:t>
            </a:r>
            <a:r>
              <a:rPr sz="2400" spc="4" dirty="0">
                <a:latin typeface="Times New Roman"/>
                <a:cs typeface="Times New Roman"/>
              </a:rPr>
              <a:t> </a:t>
            </a:r>
            <a:r>
              <a:rPr sz="2400" spc="-4" dirty="0">
                <a:latin typeface="Times New Roman"/>
                <a:cs typeface="Times New Roman"/>
              </a:rPr>
              <a:t>a</a:t>
            </a:r>
            <a:r>
              <a:rPr sz="2400" spc="4" dirty="0">
                <a:latin typeface="Times New Roman"/>
                <a:cs typeface="Times New Roman"/>
              </a:rPr>
              <a:t> </a:t>
            </a:r>
            <a:r>
              <a:rPr sz="2400" spc="-4" dirty="0">
                <a:latin typeface="Times New Roman"/>
                <a:cs typeface="Times New Roman"/>
              </a:rPr>
              <a:t>“watch</a:t>
            </a:r>
            <a:r>
              <a:rPr sz="2400" spc="4" dirty="0">
                <a:latin typeface="Times New Roman"/>
                <a:cs typeface="Times New Roman"/>
              </a:rPr>
              <a:t> </a:t>
            </a:r>
            <a:r>
              <a:rPr sz="2400" spc="-4" dirty="0">
                <a:latin typeface="Times New Roman"/>
                <a:cs typeface="Times New Roman"/>
              </a:rPr>
              <a:t>list”;</a:t>
            </a:r>
            <a:endParaRPr sz="2400" dirty="0">
              <a:latin typeface="Times New Roman"/>
              <a:cs typeface="Times New Roman"/>
            </a:endParaRPr>
          </a:p>
          <a:p>
            <a:pPr marL="186443" marR="68199" indent="-176631">
              <a:buFont typeface="Symbol"/>
              <a:buChar char=""/>
              <a:tabLst>
                <a:tab pos="186443" algn="l"/>
                <a:tab pos="186934" algn="l"/>
              </a:tabLst>
            </a:pPr>
            <a:r>
              <a:rPr sz="2400" spc="-4" dirty="0">
                <a:latin typeface="Times New Roman"/>
                <a:cs typeface="Times New Roman"/>
              </a:rPr>
              <a:t>Require</a:t>
            </a:r>
            <a:r>
              <a:rPr sz="2400" spc="4" dirty="0">
                <a:latin typeface="Times New Roman"/>
                <a:cs typeface="Times New Roman"/>
              </a:rPr>
              <a:t> </a:t>
            </a:r>
            <a:r>
              <a:rPr sz="2400" spc="-4" dirty="0">
                <a:latin typeface="Times New Roman"/>
                <a:cs typeface="Times New Roman"/>
              </a:rPr>
              <a:t>each</a:t>
            </a:r>
            <a:r>
              <a:rPr sz="2400" spc="8" dirty="0">
                <a:latin typeface="Times New Roman"/>
                <a:cs typeface="Times New Roman"/>
              </a:rPr>
              <a:t> </a:t>
            </a:r>
            <a:r>
              <a:rPr sz="2400" spc="-4" dirty="0">
                <a:latin typeface="Times New Roman"/>
                <a:cs typeface="Times New Roman"/>
              </a:rPr>
              <a:t>State/Province</a:t>
            </a:r>
            <a:r>
              <a:rPr sz="2400" spc="4" dirty="0">
                <a:latin typeface="Times New Roman"/>
                <a:cs typeface="Times New Roman"/>
              </a:rPr>
              <a:t> </a:t>
            </a:r>
            <a:r>
              <a:rPr sz="2400" spc="-4" dirty="0">
                <a:latin typeface="Times New Roman"/>
                <a:cs typeface="Times New Roman"/>
              </a:rPr>
              <a:t>Committee</a:t>
            </a:r>
            <a:r>
              <a:rPr sz="2400" spc="4" dirty="0">
                <a:latin typeface="Times New Roman"/>
                <a:cs typeface="Times New Roman"/>
              </a:rPr>
              <a:t> </a:t>
            </a:r>
            <a:r>
              <a:rPr sz="2400" spc="-4" dirty="0">
                <a:latin typeface="Times New Roman"/>
                <a:cs typeface="Times New Roman"/>
              </a:rPr>
              <a:t>to</a:t>
            </a:r>
            <a:r>
              <a:rPr sz="2400" spc="8" dirty="0">
                <a:latin typeface="Times New Roman"/>
                <a:cs typeface="Times New Roman"/>
              </a:rPr>
              <a:t> </a:t>
            </a:r>
            <a:r>
              <a:rPr sz="2400" spc="-4" dirty="0">
                <a:latin typeface="Times New Roman"/>
                <a:cs typeface="Times New Roman"/>
              </a:rPr>
              <a:t>designate</a:t>
            </a:r>
            <a:r>
              <a:rPr sz="2400" spc="8" dirty="0">
                <a:latin typeface="Times New Roman"/>
                <a:cs typeface="Times New Roman"/>
              </a:rPr>
              <a:t> </a:t>
            </a:r>
            <a:r>
              <a:rPr sz="2400" spc="-4" dirty="0">
                <a:latin typeface="Times New Roman"/>
                <a:cs typeface="Times New Roman"/>
              </a:rPr>
              <a:t>a</a:t>
            </a:r>
            <a:r>
              <a:rPr sz="2400" spc="4" dirty="0">
                <a:latin typeface="Times New Roman"/>
                <a:cs typeface="Times New Roman"/>
              </a:rPr>
              <a:t> </a:t>
            </a:r>
            <a:r>
              <a:rPr sz="2400" spc="-4" dirty="0">
                <a:latin typeface="Times New Roman"/>
                <a:cs typeface="Times New Roman"/>
              </a:rPr>
              <a:t>Diversity</a:t>
            </a:r>
            <a:r>
              <a:rPr sz="2400" spc="8" dirty="0">
                <a:latin typeface="Times New Roman"/>
                <a:cs typeface="Times New Roman"/>
              </a:rPr>
              <a:t> </a:t>
            </a:r>
            <a:r>
              <a:rPr sz="2400" spc="-4" dirty="0">
                <a:latin typeface="Times New Roman"/>
                <a:cs typeface="Times New Roman"/>
              </a:rPr>
              <a:t>Liaison</a:t>
            </a:r>
            <a:r>
              <a:rPr sz="2400" spc="8" dirty="0">
                <a:latin typeface="Times New Roman"/>
                <a:cs typeface="Times New Roman"/>
              </a:rPr>
              <a:t> </a:t>
            </a:r>
            <a:r>
              <a:rPr sz="2400" spc="-4" dirty="0">
                <a:latin typeface="Times New Roman"/>
                <a:cs typeface="Times New Roman"/>
              </a:rPr>
              <a:t>to</a:t>
            </a:r>
            <a:r>
              <a:rPr sz="2400" spc="8" dirty="0">
                <a:latin typeface="Times New Roman"/>
                <a:cs typeface="Times New Roman"/>
              </a:rPr>
              <a:t> </a:t>
            </a:r>
            <a:r>
              <a:rPr sz="2400" spc="-4" dirty="0">
                <a:latin typeface="Times New Roman"/>
                <a:cs typeface="Times New Roman"/>
              </a:rPr>
              <a:t>aid </a:t>
            </a:r>
            <a:r>
              <a:rPr sz="2400" spc="-259" dirty="0">
                <a:latin typeface="Times New Roman"/>
                <a:cs typeface="Times New Roman"/>
              </a:rPr>
              <a:t> </a:t>
            </a:r>
            <a:r>
              <a:rPr sz="2400" spc="-4" dirty="0">
                <a:latin typeface="Times New Roman"/>
                <a:cs typeface="Times New Roman"/>
              </a:rPr>
              <a:t>the</a:t>
            </a:r>
            <a:r>
              <a:rPr sz="2400" spc="-8" dirty="0">
                <a:latin typeface="Times New Roman"/>
                <a:cs typeface="Times New Roman"/>
              </a:rPr>
              <a:t> </a:t>
            </a:r>
            <a:r>
              <a:rPr sz="2400" spc="-4" dirty="0">
                <a:latin typeface="Times New Roman"/>
                <a:cs typeface="Times New Roman"/>
              </a:rPr>
              <a:t>search.</a:t>
            </a:r>
            <a:endParaRPr sz="24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AA8EE6AE793440929E20B817461CA1" ma:contentTypeVersion="12" ma:contentTypeDescription="Create a new document." ma:contentTypeScope="" ma:versionID="d722defd6f8241bcb0e53eb15caf618c">
  <xsd:schema xmlns:xsd="http://www.w3.org/2001/XMLSchema" xmlns:xs="http://www.w3.org/2001/XMLSchema" xmlns:p="http://schemas.microsoft.com/office/2006/metadata/properties" xmlns:ns2="47a857f8-000c-4e3a-9a2a-b0a708fc9f28" xmlns:ns3="110a2cb2-b4bd-4b75-baf0-0af1c27aefe3" targetNamespace="http://schemas.microsoft.com/office/2006/metadata/properties" ma:root="true" ma:fieldsID="77527f8d897d8d8bd39a5b64e075d91d" ns2:_="" ns3:_="">
    <xsd:import namespace="47a857f8-000c-4e3a-9a2a-b0a708fc9f28"/>
    <xsd:import namespace="110a2cb2-b4bd-4b75-baf0-0af1c27aef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857f8-000c-4e3a-9a2a-b0a708fc9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0a2cb2-b4bd-4b75-baf0-0af1c27aef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21069-BA62-4C90-ADD4-57BFEB65518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C4FAC0A-ADED-4133-A460-DB4C3958A82A}">
  <ds:schemaRefs>
    <ds:schemaRef ds:uri="http://schemas.microsoft.com/sharepoint/v3/contenttype/forms"/>
  </ds:schemaRefs>
</ds:datastoreItem>
</file>

<file path=customXml/itemProps3.xml><?xml version="1.0" encoding="utf-8"?>
<ds:datastoreItem xmlns:ds="http://schemas.openxmlformats.org/officeDocument/2006/customXml" ds:itemID="{12FFAEFD-BBAB-4931-B735-4CC81BE80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857f8-000c-4e3a-9a2a-b0a708fc9f28"/>
    <ds:schemaRef ds:uri="110a2cb2-b4bd-4b75-baf0-0af1c27ae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emplate>
  <TotalTime>164</TotalTime>
  <Words>1105</Words>
  <Application>Microsoft Office PowerPoint</Application>
  <PresentationFormat>Custom</PresentationFormat>
  <Paragraphs>66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Geri Frankenstein</dc:creator>
  <cp:lastModifiedBy>Sarah Stokes</cp:lastModifiedBy>
  <cp:revision>19</cp:revision>
  <cp:lastPrinted>1900-01-01T08:00:00Z</cp:lastPrinted>
  <dcterms:created xsi:type="dcterms:W3CDTF">1900-01-01T08:00:00Z</dcterms:created>
  <dcterms:modified xsi:type="dcterms:W3CDTF">2021-11-19T22:43:53Z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0x010100E4AA8EE6AE793440929E20B817461CA1</vt:lpwstr>
  </property>
</Properties>
</file>